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8"/>
  </p:notesMasterIdLst>
  <p:handoutMasterIdLst>
    <p:handoutMasterId r:id="rId9"/>
  </p:handoutMasterIdLst>
  <p:sldIdLst>
    <p:sldId id="460" r:id="rId2"/>
    <p:sldId id="461" r:id="rId3"/>
    <p:sldId id="462" r:id="rId4"/>
    <p:sldId id="454" r:id="rId5"/>
    <p:sldId id="457" r:id="rId6"/>
    <p:sldId id="459" r:id="rId7"/>
  </p:sldIdLst>
  <p:sldSz cx="9906000" cy="6858000" type="A4"/>
  <p:notesSz cx="6797675" cy="9926638"/>
  <p:embeddedFontLst>
    <p:embeddedFont>
      <p:font typeface="Cambria Math" panose="02040503050406030204" pitchFamily="18" charset="0"/>
      <p:regular r:id="rId10"/>
    </p:embeddedFont>
    <p:embeddedFont>
      <p:font typeface="Calibri" panose="020F0502020204030204" pitchFamily="34" charset="0"/>
      <p:regular r:id="rId11"/>
      <p:bold r:id="rId12"/>
      <p:italic r:id="rId13"/>
      <p:boldItalic r:id="rId14"/>
    </p:embeddedFont>
  </p:embeddedFontLst>
  <p:defaultTextStyle>
    <a:defPPr>
      <a:defRPr lang="ru-RU"/>
    </a:defPPr>
    <a:lvl1pPr marL="0" algn="l" defTabSz="892855" rtl="0" eaLnBrk="1" latinLnBrk="0" hangingPunct="1">
      <a:defRPr sz="1700" kern="1200">
        <a:solidFill>
          <a:schemeClr val="tx1"/>
        </a:solidFill>
        <a:latin typeface="+mn-lt"/>
        <a:ea typeface="+mn-ea"/>
        <a:cs typeface="+mn-cs"/>
      </a:defRPr>
    </a:lvl1pPr>
    <a:lvl2pPr marL="446428" algn="l" defTabSz="892855" rtl="0" eaLnBrk="1" latinLnBrk="0" hangingPunct="1">
      <a:defRPr sz="1700" kern="1200">
        <a:solidFill>
          <a:schemeClr val="tx1"/>
        </a:solidFill>
        <a:latin typeface="+mn-lt"/>
        <a:ea typeface="+mn-ea"/>
        <a:cs typeface="+mn-cs"/>
      </a:defRPr>
    </a:lvl2pPr>
    <a:lvl3pPr marL="892855" algn="l" defTabSz="892855" rtl="0" eaLnBrk="1" latinLnBrk="0" hangingPunct="1">
      <a:defRPr sz="1700" kern="1200">
        <a:solidFill>
          <a:schemeClr val="tx1"/>
        </a:solidFill>
        <a:latin typeface="+mn-lt"/>
        <a:ea typeface="+mn-ea"/>
        <a:cs typeface="+mn-cs"/>
      </a:defRPr>
    </a:lvl3pPr>
    <a:lvl4pPr marL="1339282" algn="l" defTabSz="892855" rtl="0" eaLnBrk="1" latinLnBrk="0" hangingPunct="1">
      <a:defRPr sz="1700" kern="1200">
        <a:solidFill>
          <a:schemeClr val="tx1"/>
        </a:solidFill>
        <a:latin typeface="+mn-lt"/>
        <a:ea typeface="+mn-ea"/>
        <a:cs typeface="+mn-cs"/>
      </a:defRPr>
    </a:lvl4pPr>
    <a:lvl5pPr marL="1785710" algn="l" defTabSz="892855" rtl="0" eaLnBrk="1" latinLnBrk="0" hangingPunct="1">
      <a:defRPr sz="1700" kern="1200">
        <a:solidFill>
          <a:schemeClr val="tx1"/>
        </a:solidFill>
        <a:latin typeface="+mn-lt"/>
        <a:ea typeface="+mn-ea"/>
        <a:cs typeface="+mn-cs"/>
      </a:defRPr>
    </a:lvl5pPr>
    <a:lvl6pPr marL="2232137" algn="l" defTabSz="892855" rtl="0" eaLnBrk="1" latinLnBrk="0" hangingPunct="1">
      <a:defRPr sz="1700" kern="1200">
        <a:solidFill>
          <a:schemeClr val="tx1"/>
        </a:solidFill>
        <a:latin typeface="+mn-lt"/>
        <a:ea typeface="+mn-ea"/>
        <a:cs typeface="+mn-cs"/>
      </a:defRPr>
    </a:lvl6pPr>
    <a:lvl7pPr marL="2678565" algn="l" defTabSz="892855" rtl="0" eaLnBrk="1" latinLnBrk="0" hangingPunct="1">
      <a:defRPr sz="1700" kern="1200">
        <a:solidFill>
          <a:schemeClr val="tx1"/>
        </a:solidFill>
        <a:latin typeface="+mn-lt"/>
        <a:ea typeface="+mn-ea"/>
        <a:cs typeface="+mn-cs"/>
      </a:defRPr>
    </a:lvl7pPr>
    <a:lvl8pPr marL="3124992" algn="l" defTabSz="892855" rtl="0" eaLnBrk="1" latinLnBrk="0" hangingPunct="1">
      <a:defRPr sz="1700" kern="1200">
        <a:solidFill>
          <a:schemeClr val="tx1"/>
        </a:solidFill>
        <a:latin typeface="+mn-lt"/>
        <a:ea typeface="+mn-ea"/>
        <a:cs typeface="+mn-cs"/>
      </a:defRPr>
    </a:lvl8pPr>
    <a:lvl9pPr marL="3571419" algn="l" defTabSz="892855"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498">
          <p15:clr>
            <a:srgbClr val="A4A3A4"/>
          </p15:clr>
        </p15:guide>
        <p15:guide id="2" pos="5897">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94E"/>
    <a:srgbClr val="D61C35"/>
    <a:srgbClr val="D61D7D"/>
    <a:srgbClr val="ED9A00"/>
    <a:srgbClr val="3498DB"/>
    <a:srgbClr val="22BA59"/>
    <a:srgbClr val="D6DBE2"/>
    <a:srgbClr val="B0B0B0"/>
    <a:srgbClr val="0D75BA"/>
    <a:srgbClr val="1DD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9771" autoAdjust="0"/>
  </p:normalViewPr>
  <p:slideViewPr>
    <p:cSldViewPr>
      <p:cViewPr>
        <p:scale>
          <a:sx n="90" d="100"/>
          <a:sy n="90" d="100"/>
        </p:scale>
        <p:origin x="-786" y="462"/>
      </p:cViewPr>
      <p:guideLst>
        <p:guide orient="horz" pos="3498"/>
        <p:guide pos="5897"/>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3240" y="-114"/>
      </p:cViewPr>
      <p:guideLst>
        <p:guide orient="horz" pos="3127"/>
        <p:guide pos="214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00" cy="496808"/>
          </a:xfrm>
          <a:prstGeom prst="rect">
            <a:avLst/>
          </a:prstGeom>
        </p:spPr>
        <p:txBody>
          <a:bodyPr vert="horz" lIns="91413" tIns="45707" rIns="91413" bIns="45707" rtlCol="0"/>
          <a:lstStyle>
            <a:lvl1pPr algn="l">
              <a:defRPr sz="1200"/>
            </a:lvl1pPr>
          </a:lstStyle>
          <a:p>
            <a:endParaRPr lang="ru-RU"/>
          </a:p>
        </p:txBody>
      </p:sp>
      <p:sp>
        <p:nvSpPr>
          <p:cNvPr id="3" name="Дата 2"/>
          <p:cNvSpPr>
            <a:spLocks noGrp="1"/>
          </p:cNvSpPr>
          <p:nvPr>
            <p:ph type="dt" sz="quarter" idx="1"/>
          </p:nvPr>
        </p:nvSpPr>
        <p:spPr>
          <a:xfrm>
            <a:off x="3849690" y="2"/>
            <a:ext cx="2946400" cy="496808"/>
          </a:xfrm>
          <a:prstGeom prst="rect">
            <a:avLst/>
          </a:prstGeom>
        </p:spPr>
        <p:txBody>
          <a:bodyPr vert="horz" lIns="91413" tIns="45707" rIns="91413" bIns="45707" rtlCol="0"/>
          <a:lstStyle>
            <a:lvl1pPr algn="r">
              <a:defRPr sz="1200"/>
            </a:lvl1pPr>
          </a:lstStyle>
          <a:p>
            <a:fld id="{C4F69FD8-E527-4224-8775-F42590877C79}" type="datetimeFigureOut">
              <a:rPr lang="ru-RU" smtClean="0"/>
              <a:t>02.03.21</a:t>
            </a:fld>
            <a:endParaRPr lang="ru-RU"/>
          </a:p>
        </p:txBody>
      </p:sp>
      <p:sp>
        <p:nvSpPr>
          <p:cNvPr id="4" name="Нижний колонтитул 3"/>
          <p:cNvSpPr>
            <a:spLocks noGrp="1"/>
          </p:cNvSpPr>
          <p:nvPr>
            <p:ph type="ftr" sz="quarter" idx="2"/>
          </p:nvPr>
        </p:nvSpPr>
        <p:spPr>
          <a:xfrm>
            <a:off x="1" y="9428245"/>
            <a:ext cx="2946400" cy="496808"/>
          </a:xfrm>
          <a:prstGeom prst="rect">
            <a:avLst/>
          </a:prstGeom>
        </p:spPr>
        <p:txBody>
          <a:bodyPr vert="horz" lIns="91413" tIns="45707" rIns="91413" bIns="45707" rtlCol="0" anchor="b"/>
          <a:lstStyle>
            <a:lvl1pPr algn="l">
              <a:defRPr sz="1200"/>
            </a:lvl1pPr>
          </a:lstStyle>
          <a:p>
            <a:endParaRPr lang="ru-RU"/>
          </a:p>
        </p:txBody>
      </p:sp>
      <p:sp>
        <p:nvSpPr>
          <p:cNvPr id="5" name="Номер слайда 4"/>
          <p:cNvSpPr>
            <a:spLocks noGrp="1"/>
          </p:cNvSpPr>
          <p:nvPr>
            <p:ph type="sldNum" sz="quarter" idx="3"/>
          </p:nvPr>
        </p:nvSpPr>
        <p:spPr>
          <a:xfrm>
            <a:off x="3849690" y="9428245"/>
            <a:ext cx="2946400" cy="496808"/>
          </a:xfrm>
          <a:prstGeom prst="rect">
            <a:avLst/>
          </a:prstGeom>
        </p:spPr>
        <p:txBody>
          <a:bodyPr vert="horz" lIns="91413" tIns="45707" rIns="91413" bIns="45707" rtlCol="0" anchor="b"/>
          <a:lstStyle>
            <a:lvl1pPr algn="r">
              <a:defRPr sz="1200"/>
            </a:lvl1pPr>
          </a:lstStyle>
          <a:p>
            <a:fld id="{D4035532-1785-4AE4-B825-8D9233C0A65C}" type="slidenum">
              <a:rPr lang="ru-RU" smtClean="0"/>
              <a:t>‹#›</a:t>
            </a:fld>
            <a:endParaRPr lang="ru-RU"/>
          </a:p>
        </p:txBody>
      </p:sp>
    </p:spTree>
    <p:extLst>
      <p:ext uri="{BB962C8B-B14F-4D97-AF65-F5344CB8AC3E}">
        <p14:creationId xmlns:p14="http://schemas.microsoft.com/office/powerpoint/2010/main" val="3582308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578443"/>
      </p:ext>
    </p:extLst>
  </p:cSld>
  <p:clrMap bg1="lt1" tx1="dk1" bg2="lt2" tx2="dk2" accent1="accent1" accent2="accent2" accent3="accent3" accent4="accent4" accent5="accent5" accent6="accent6" hlink="hlink" folHlink="folHlink"/>
  <p:hf sldNum="0" hdr="0" ftr="0" dt="0"/>
  <p:notesStyle>
    <a:lvl1pPr marL="0" algn="l" defTabSz="892855" rtl="0" eaLnBrk="1" latinLnBrk="0" hangingPunct="1">
      <a:defRPr sz="1200" kern="1200">
        <a:solidFill>
          <a:schemeClr val="tx1"/>
        </a:solidFill>
        <a:latin typeface="+mn-lt"/>
        <a:ea typeface="+mn-ea"/>
        <a:cs typeface="+mn-cs"/>
      </a:defRPr>
    </a:lvl1pPr>
    <a:lvl2pPr marL="446428" algn="l" defTabSz="892855" rtl="0" eaLnBrk="1" latinLnBrk="0" hangingPunct="1">
      <a:defRPr sz="1200" kern="1200">
        <a:solidFill>
          <a:schemeClr val="tx1"/>
        </a:solidFill>
        <a:latin typeface="+mn-lt"/>
        <a:ea typeface="+mn-ea"/>
        <a:cs typeface="+mn-cs"/>
      </a:defRPr>
    </a:lvl2pPr>
    <a:lvl3pPr marL="892855" algn="l" defTabSz="892855" rtl="0" eaLnBrk="1" latinLnBrk="0" hangingPunct="1">
      <a:defRPr sz="1200" kern="1200">
        <a:solidFill>
          <a:schemeClr val="tx1"/>
        </a:solidFill>
        <a:latin typeface="+mn-lt"/>
        <a:ea typeface="+mn-ea"/>
        <a:cs typeface="+mn-cs"/>
      </a:defRPr>
    </a:lvl3pPr>
    <a:lvl4pPr marL="1339282" algn="l" defTabSz="892855" rtl="0" eaLnBrk="1" latinLnBrk="0" hangingPunct="1">
      <a:defRPr sz="1200" kern="1200">
        <a:solidFill>
          <a:schemeClr val="tx1"/>
        </a:solidFill>
        <a:latin typeface="+mn-lt"/>
        <a:ea typeface="+mn-ea"/>
        <a:cs typeface="+mn-cs"/>
      </a:defRPr>
    </a:lvl4pPr>
    <a:lvl5pPr marL="1785710" algn="l" defTabSz="892855" rtl="0" eaLnBrk="1" latinLnBrk="0" hangingPunct="1">
      <a:defRPr sz="1200" kern="1200">
        <a:solidFill>
          <a:schemeClr val="tx1"/>
        </a:solidFill>
        <a:latin typeface="+mn-lt"/>
        <a:ea typeface="+mn-ea"/>
        <a:cs typeface="+mn-cs"/>
      </a:defRPr>
    </a:lvl5pPr>
    <a:lvl6pPr marL="2232137" algn="l" defTabSz="892855" rtl="0" eaLnBrk="1" latinLnBrk="0" hangingPunct="1">
      <a:defRPr sz="1200" kern="1200">
        <a:solidFill>
          <a:schemeClr val="tx1"/>
        </a:solidFill>
        <a:latin typeface="+mn-lt"/>
        <a:ea typeface="+mn-ea"/>
        <a:cs typeface="+mn-cs"/>
      </a:defRPr>
    </a:lvl6pPr>
    <a:lvl7pPr marL="2678565" algn="l" defTabSz="892855" rtl="0" eaLnBrk="1" latinLnBrk="0" hangingPunct="1">
      <a:defRPr sz="1200" kern="1200">
        <a:solidFill>
          <a:schemeClr val="tx1"/>
        </a:solidFill>
        <a:latin typeface="+mn-lt"/>
        <a:ea typeface="+mn-ea"/>
        <a:cs typeface="+mn-cs"/>
      </a:defRPr>
    </a:lvl7pPr>
    <a:lvl8pPr marL="3124992" algn="l" defTabSz="892855" rtl="0" eaLnBrk="1" latinLnBrk="0" hangingPunct="1">
      <a:defRPr sz="1200" kern="1200">
        <a:solidFill>
          <a:schemeClr val="tx1"/>
        </a:solidFill>
        <a:latin typeface="+mn-lt"/>
        <a:ea typeface="+mn-ea"/>
        <a:cs typeface="+mn-cs"/>
      </a:defRPr>
    </a:lvl8pPr>
    <a:lvl9pPr marL="3571419" algn="l" defTabSz="8928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2788" y="744538"/>
            <a:ext cx="5372100" cy="3721100"/>
          </a:xfrm>
          <a:prstGeom prst="rect">
            <a:avLst/>
          </a:prstGeom>
        </p:spPr>
      </p:sp>
      <p:sp>
        <p:nvSpPr>
          <p:cNvPr id="3" name="Заметки 2"/>
          <p:cNvSpPr>
            <a:spLocks noGrp="1"/>
          </p:cNvSpPr>
          <p:nvPr>
            <p:ph type="body" idx="1"/>
          </p:nvPr>
        </p:nvSpPr>
        <p:spPr>
          <a:xfrm>
            <a:off x="679768" y="4715155"/>
            <a:ext cx="5438140" cy="4466986"/>
          </a:xfrm>
          <a:prstGeom prst="rect">
            <a:avLst/>
          </a:prstGeom>
        </p:spPr>
        <p:txBody>
          <a:bodyPr lIns="91413" tIns="45707" rIns="91413" bIns="45707"/>
          <a:lstStyle/>
          <a:p>
            <a:endParaRPr lang="ru-RU" dirty="0"/>
          </a:p>
        </p:txBody>
      </p:sp>
    </p:spTree>
    <p:extLst>
      <p:ext uri="{BB962C8B-B14F-4D97-AF65-F5344CB8AC3E}">
        <p14:creationId xmlns:p14="http://schemas.microsoft.com/office/powerpoint/2010/main" val="313773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2788" y="744538"/>
            <a:ext cx="5372100" cy="3721100"/>
          </a:xfrm>
          <a:prstGeom prst="rect">
            <a:avLst/>
          </a:prstGeom>
        </p:spPr>
      </p:sp>
      <p:sp>
        <p:nvSpPr>
          <p:cNvPr id="3" name="Заметки 2"/>
          <p:cNvSpPr>
            <a:spLocks noGrp="1"/>
          </p:cNvSpPr>
          <p:nvPr>
            <p:ph type="body" idx="1"/>
          </p:nvPr>
        </p:nvSpPr>
        <p:spPr>
          <a:xfrm>
            <a:off x="679768" y="4715155"/>
            <a:ext cx="5438140" cy="4466986"/>
          </a:xfrm>
          <a:prstGeom prst="rect">
            <a:avLst/>
          </a:prstGeom>
        </p:spPr>
        <p:txBody>
          <a:bodyPr lIns="91413" tIns="45707" rIns="91413" bIns="45707"/>
          <a:lstStyle/>
          <a:p>
            <a:endParaRPr lang="ru-RU" dirty="0"/>
          </a:p>
        </p:txBody>
      </p:sp>
    </p:spTree>
    <p:extLst>
      <p:ext uri="{BB962C8B-B14F-4D97-AF65-F5344CB8AC3E}">
        <p14:creationId xmlns:p14="http://schemas.microsoft.com/office/powerpoint/2010/main" val="313773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2788" y="744538"/>
            <a:ext cx="5372100" cy="3721100"/>
          </a:xfrm>
          <a:prstGeom prst="rect">
            <a:avLst/>
          </a:prstGeom>
        </p:spPr>
      </p:sp>
      <p:sp>
        <p:nvSpPr>
          <p:cNvPr id="3" name="Заметки 2"/>
          <p:cNvSpPr>
            <a:spLocks noGrp="1"/>
          </p:cNvSpPr>
          <p:nvPr>
            <p:ph type="body" idx="1"/>
          </p:nvPr>
        </p:nvSpPr>
        <p:spPr>
          <a:xfrm>
            <a:off x="679768" y="4715155"/>
            <a:ext cx="5438140" cy="4466986"/>
          </a:xfrm>
          <a:prstGeom prst="rect">
            <a:avLst/>
          </a:prstGeom>
        </p:spPr>
        <p:txBody>
          <a:bodyPr lIns="91413" tIns="45707" rIns="91413" bIns="45707"/>
          <a:lstStyle/>
          <a:p>
            <a:endParaRPr lang="ru-RU" dirty="0"/>
          </a:p>
        </p:txBody>
      </p:sp>
    </p:spTree>
    <p:extLst>
      <p:ext uri="{BB962C8B-B14F-4D97-AF65-F5344CB8AC3E}">
        <p14:creationId xmlns:p14="http://schemas.microsoft.com/office/powerpoint/2010/main" val="313773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2788" y="744538"/>
            <a:ext cx="5372100" cy="3721100"/>
          </a:xfrm>
          <a:prstGeom prst="rect">
            <a:avLst/>
          </a:prstGeom>
        </p:spPr>
      </p:sp>
      <p:sp>
        <p:nvSpPr>
          <p:cNvPr id="3" name="Заметки 2"/>
          <p:cNvSpPr>
            <a:spLocks noGrp="1"/>
          </p:cNvSpPr>
          <p:nvPr>
            <p:ph type="body" idx="1"/>
          </p:nvPr>
        </p:nvSpPr>
        <p:spPr>
          <a:xfrm>
            <a:off x="679768" y="4715155"/>
            <a:ext cx="5438140" cy="4466986"/>
          </a:xfrm>
          <a:prstGeom prst="rect">
            <a:avLst/>
          </a:prstGeom>
        </p:spPr>
        <p:txBody>
          <a:bodyPr lIns="91413" tIns="45707" rIns="91413" bIns="45707"/>
          <a:lstStyle/>
          <a:p>
            <a:endParaRPr lang="ru-RU" dirty="0"/>
          </a:p>
        </p:txBody>
      </p:sp>
    </p:spTree>
    <p:extLst>
      <p:ext uri="{BB962C8B-B14F-4D97-AF65-F5344CB8AC3E}">
        <p14:creationId xmlns:p14="http://schemas.microsoft.com/office/powerpoint/2010/main" val="313773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2788" y="744538"/>
            <a:ext cx="5372100" cy="3721100"/>
          </a:xfrm>
          <a:prstGeom prst="rect">
            <a:avLst/>
          </a:prstGeom>
        </p:spPr>
      </p:sp>
      <p:sp>
        <p:nvSpPr>
          <p:cNvPr id="3" name="Заметки 2"/>
          <p:cNvSpPr>
            <a:spLocks noGrp="1"/>
          </p:cNvSpPr>
          <p:nvPr>
            <p:ph type="body" idx="1"/>
          </p:nvPr>
        </p:nvSpPr>
        <p:spPr>
          <a:xfrm>
            <a:off x="679768" y="4715155"/>
            <a:ext cx="5438140" cy="4466986"/>
          </a:xfrm>
          <a:prstGeom prst="rect">
            <a:avLst/>
          </a:prstGeom>
        </p:spPr>
        <p:txBody>
          <a:bodyPr lIns="91413" tIns="45707" rIns="91413" bIns="45707"/>
          <a:lstStyle/>
          <a:p>
            <a:endParaRPr lang="ru-RU" dirty="0"/>
          </a:p>
        </p:txBody>
      </p:sp>
    </p:spTree>
    <p:extLst>
      <p:ext uri="{BB962C8B-B14F-4D97-AF65-F5344CB8AC3E}">
        <p14:creationId xmlns:p14="http://schemas.microsoft.com/office/powerpoint/2010/main" val="313773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2788" y="744538"/>
            <a:ext cx="5372100" cy="3721100"/>
          </a:xfrm>
          <a:prstGeom prst="rect">
            <a:avLst/>
          </a:prstGeom>
        </p:spPr>
      </p:sp>
      <p:sp>
        <p:nvSpPr>
          <p:cNvPr id="3" name="Заметки 2"/>
          <p:cNvSpPr>
            <a:spLocks noGrp="1"/>
          </p:cNvSpPr>
          <p:nvPr>
            <p:ph type="body" idx="1"/>
          </p:nvPr>
        </p:nvSpPr>
        <p:spPr>
          <a:xfrm>
            <a:off x="679768" y="4715155"/>
            <a:ext cx="5438140" cy="4466986"/>
          </a:xfrm>
          <a:prstGeom prst="rect">
            <a:avLst/>
          </a:prstGeom>
        </p:spPr>
        <p:txBody>
          <a:bodyPr lIns="91413" tIns="45707" rIns="91413" bIns="45707"/>
          <a:lstStyle/>
          <a:p>
            <a:endParaRPr lang="ru-RU" dirty="0"/>
          </a:p>
        </p:txBody>
      </p:sp>
    </p:spTree>
    <p:extLst>
      <p:ext uri="{BB962C8B-B14F-4D97-AF65-F5344CB8AC3E}">
        <p14:creationId xmlns:p14="http://schemas.microsoft.com/office/powerpoint/2010/main" val="313773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7"/>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1"/>
            <a:ext cx="6934200" cy="1752600"/>
          </a:xfrm>
        </p:spPr>
        <p:txBody>
          <a:bodyPr/>
          <a:lstStyle>
            <a:lvl1pPr marL="0" indent="0" algn="ctr">
              <a:buNone/>
              <a:defRPr>
                <a:solidFill>
                  <a:schemeClr val="tx1">
                    <a:tint val="75000"/>
                  </a:schemeClr>
                </a:solidFill>
              </a:defRPr>
            </a:lvl1pPr>
            <a:lvl2pPr marL="446428" indent="0" algn="ctr">
              <a:buNone/>
              <a:defRPr>
                <a:solidFill>
                  <a:schemeClr val="tx1">
                    <a:tint val="75000"/>
                  </a:schemeClr>
                </a:solidFill>
              </a:defRPr>
            </a:lvl2pPr>
            <a:lvl3pPr marL="892855" indent="0" algn="ctr">
              <a:buNone/>
              <a:defRPr>
                <a:solidFill>
                  <a:schemeClr val="tx1">
                    <a:tint val="75000"/>
                  </a:schemeClr>
                </a:solidFill>
              </a:defRPr>
            </a:lvl3pPr>
            <a:lvl4pPr marL="1339282" indent="0" algn="ctr">
              <a:buNone/>
              <a:defRPr>
                <a:solidFill>
                  <a:schemeClr val="tx1">
                    <a:tint val="75000"/>
                  </a:schemeClr>
                </a:solidFill>
              </a:defRPr>
            </a:lvl4pPr>
            <a:lvl5pPr marL="1785710" indent="0" algn="ctr">
              <a:buNone/>
              <a:defRPr>
                <a:solidFill>
                  <a:schemeClr val="tx1">
                    <a:tint val="75000"/>
                  </a:schemeClr>
                </a:solidFill>
              </a:defRPr>
            </a:lvl5pPr>
            <a:lvl6pPr marL="2232137" indent="0" algn="ctr">
              <a:buNone/>
              <a:defRPr>
                <a:solidFill>
                  <a:schemeClr val="tx1">
                    <a:tint val="75000"/>
                  </a:schemeClr>
                </a:solidFill>
              </a:defRPr>
            </a:lvl6pPr>
            <a:lvl7pPr marL="2678565" indent="0" algn="ctr">
              <a:buNone/>
              <a:defRPr>
                <a:solidFill>
                  <a:schemeClr val="tx1">
                    <a:tint val="75000"/>
                  </a:schemeClr>
                </a:solidFill>
              </a:defRPr>
            </a:lvl7pPr>
            <a:lvl8pPr marL="3124992" indent="0" algn="ctr">
              <a:buNone/>
              <a:defRPr>
                <a:solidFill>
                  <a:schemeClr val="tx1">
                    <a:tint val="75000"/>
                  </a:schemeClr>
                </a:solidFill>
              </a:defRPr>
            </a:lvl8pPr>
            <a:lvl9pPr marL="3571419"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69B343F-3C08-4187-A420-5E7E0B964131}" type="datetime1">
              <a:rPr lang="ru-RU" smtClean="0"/>
              <a:t>02.03.21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A9ADE1-F80B-4663-87C4-EBDC2BAFFB09}" type="datetime1">
              <a:rPr lang="ru-RU" smtClean="0"/>
              <a:t>02.03.21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1" y="274640"/>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40"/>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EF385B-703C-4D81-A960-AF972E01589D}" type="datetime1">
              <a:rPr lang="ru-RU" smtClean="0"/>
              <a:t>02.03.21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4A1945-011B-47E6-8E98-A95F9E06655F}" type="datetime1">
              <a:rPr lang="ru-RU" smtClean="0"/>
              <a:t>02.03.21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7" y="4406902"/>
            <a:ext cx="8420100" cy="1362075"/>
          </a:xfrm>
        </p:spPr>
        <p:txBody>
          <a:bodyPr anchor="t"/>
          <a:lstStyle>
            <a:lvl1pPr algn="l">
              <a:defRPr sz="3900" b="1" cap="all"/>
            </a:lvl1pPr>
          </a:lstStyle>
          <a:p>
            <a:r>
              <a:rPr lang="ru-RU" smtClean="0"/>
              <a:t>Образец заголовка</a:t>
            </a:r>
            <a:endParaRPr lang="ru-RU"/>
          </a:p>
        </p:txBody>
      </p:sp>
      <p:sp>
        <p:nvSpPr>
          <p:cNvPr id="3" name="Текст 2"/>
          <p:cNvSpPr>
            <a:spLocks noGrp="1"/>
          </p:cNvSpPr>
          <p:nvPr>
            <p:ph type="body" idx="1"/>
          </p:nvPr>
        </p:nvSpPr>
        <p:spPr>
          <a:xfrm>
            <a:off x="782507" y="2906714"/>
            <a:ext cx="8420100" cy="1500187"/>
          </a:xfrm>
        </p:spPr>
        <p:txBody>
          <a:bodyPr anchor="b"/>
          <a:lstStyle>
            <a:lvl1pPr marL="0" indent="0">
              <a:buNone/>
              <a:defRPr sz="2000">
                <a:solidFill>
                  <a:schemeClr val="tx1">
                    <a:tint val="75000"/>
                  </a:schemeClr>
                </a:solidFill>
              </a:defRPr>
            </a:lvl1pPr>
            <a:lvl2pPr marL="446428" indent="0">
              <a:buNone/>
              <a:defRPr sz="1700">
                <a:solidFill>
                  <a:schemeClr val="tx1">
                    <a:tint val="75000"/>
                  </a:schemeClr>
                </a:solidFill>
              </a:defRPr>
            </a:lvl2pPr>
            <a:lvl3pPr marL="892855" indent="0">
              <a:buNone/>
              <a:defRPr sz="1600">
                <a:solidFill>
                  <a:schemeClr val="tx1">
                    <a:tint val="75000"/>
                  </a:schemeClr>
                </a:solidFill>
              </a:defRPr>
            </a:lvl3pPr>
            <a:lvl4pPr marL="1339282" indent="0">
              <a:buNone/>
              <a:defRPr sz="1300">
                <a:solidFill>
                  <a:schemeClr val="tx1">
                    <a:tint val="75000"/>
                  </a:schemeClr>
                </a:solidFill>
              </a:defRPr>
            </a:lvl4pPr>
            <a:lvl5pPr marL="1785710" indent="0">
              <a:buNone/>
              <a:defRPr sz="1300">
                <a:solidFill>
                  <a:schemeClr val="tx1">
                    <a:tint val="75000"/>
                  </a:schemeClr>
                </a:solidFill>
              </a:defRPr>
            </a:lvl5pPr>
            <a:lvl6pPr marL="2232137" indent="0">
              <a:buNone/>
              <a:defRPr sz="1300">
                <a:solidFill>
                  <a:schemeClr val="tx1">
                    <a:tint val="75000"/>
                  </a:schemeClr>
                </a:solidFill>
              </a:defRPr>
            </a:lvl6pPr>
            <a:lvl7pPr marL="2678565" indent="0">
              <a:buNone/>
              <a:defRPr sz="1300">
                <a:solidFill>
                  <a:schemeClr val="tx1">
                    <a:tint val="75000"/>
                  </a:schemeClr>
                </a:solidFill>
              </a:defRPr>
            </a:lvl7pPr>
            <a:lvl8pPr marL="3124992" indent="0">
              <a:buNone/>
              <a:defRPr sz="1300">
                <a:solidFill>
                  <a:schemeClr val="tx1">
                    <a:tint val="75000"/>
                  </a:schemeClr>
                </a:solidFill>
              </a:defRPr>
            </a:lvl8pPr>
            <a:lvl9pPr marL="3571419" indent="0">
              <a:buNone/>
              <a:defRPr sz="13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865E9F9-717F-4A38-8DB5-C60FFC1F9C46}" type="datetime1">
              <a:rPr lang="ru-RU" smtClean="0"/>
              <a:t>02.03.21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0"/>
            <a:ext cx="4375150"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5551" y="1600200"/>
            <a:ext cx="4375150"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37CCACB-2AC5-45E6-B6FA-DDAE6B6454C7}" type="datetime1">
              <a:rPr lang="ru-RU" smtClean="0"/>
              <a:t>02.03.21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1" cy="639762"/>
          </a:xfrm>
        </p:spPr>
        <p:txBody>
          <a:bodyPr anchor="b"/>
          <a:lstStyle>
            <a:lvl1pPr marL="0" indent="0">
              <a:buNone/>
              <a:defRPr sz="2400" b="1"/>
            </a:lvl1pPr>
            <a:lvl2pPr marL="446428" indent="0">
              <a:buNone/>
              <a:defRPr sz="2000" b="1"/>
            </a:lvl2pPr>
            <a:lvl3pPr marL="892855" indent="0">
              <a:buNone/>
              <a:defRPr sz="1700" b="1"/>
            </a:lvl3pPr>
            <a:lvl4pPr marL="1339282" indent="0">
              <a:buNone/>
              <a:defRPr sz="1600" b="1"/>
            </a:lvl4pPr>
            <a:lvl5pPr marL="1785710" indent="0">
              <a:buNone/>
              <a:defRPr sz="1600" b="1"/>
            </a:lvl5pPr>
            <a:lvl6pPr marL="2232137" indent="0">
              <a:buNone/>
              <a:defRPr sz="1600" b="1"/>
            </a:lvl6pPr>
            <a:lvl7pPr marL="2678565" indent="0">
              <a:buNone/>
              <a:defRPr sz="1600" b="1"/>
            </a:lvl7pPr>
            <a:lvl8pPr marL="3124992" indent="0">
              <a:buNone/>
              <a:defRPr sz="1600" b="1"/>
            </a:lvl8pPr>
            <a:lvl9pPr marL="3571419"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6"/>
            <a:ext cx="4376871"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89" cy="639762"/>
          </a:xfrm>
        </p:spPr>
        <p:txBody>
          <a:bodyPr anchor="b"/>
          <a:lstStyle>
            <a:lvl1pPr marL="0" indent="0">
              <a:buNone/>
              <a:defRPr sz="2400" b="1"/>
            </a:lvl1pPr>
            <a:lvl2pPr marL="446428" indent="0">
              <a:buNone/>
              <a:defRPr sz="2000" b="1"/>
            </a:lvl2pPr>
            <a:lvl3pPr marL="892855" indent="0">
              <a:buNone/>
              <a:defRPr sz="1700" b="1"/>
            </a:lvl3pPr>
            <a:lvl4pPr marL="1339282" indent="0">
              <a:buNone/>
              <a:defRPr sz="1600" b="1"/>
            </a:lvl4pPr>
            <a:lvl5pPr marL="1785710" indent="0">
              <a:buNone/>
              <a:defRPr sz="1600" b="1"/>
            </a:lvl5pPr>
            <a:lvl6pPr marL="2232137" indent="0">
              <a:buNone/>
              <a:defRPr sz="1600" b="1"/>
            </a:lvl6pPr>
            <a:lvl7pPr marL="2678565" indent="0">
              <a:buNone/>
              <a:defRPr sz="1600" b="1"/>
            </a:lvl7pPr>
            <a:lvl8pPr marL="3124992" indent="0">
              <a:buNone/>
              <a:defRPr sz="1600" b="1"/>
            </a:lvl8pPr>
            <a:lvl9pPr marL="3571419"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1" y="2174876"/>
            <a:ext cx="4378589"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1C18B1-0A07-44BE-8DDA-D61AD7C31981}" type="datetime1">
              <a:rPr lang="ru-RU" smtClean="0"/>
              <a:t>02.03.21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EB54FB6-11DE-4D22-8479-BFB560E85AD5}" type="datetime1">
              <a:rPr lang="ru-RU" smtClean="0"/>
              <a:t>02.03.21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2333A9-EEBA-4A27-AAB6-906FDCD90C08}" type="datetime1">
              <a:rPr lang="ru-RU" smtClean="0"/>
              <a:t>02.03.21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2"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2" y="273051"/>
            <a:ext cx="5537729" cy="585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2" y="1435101"/>
            <a:ext cx="3259006" cy="4691063"/>
          </a:xfrm>
        </p:spPr>
        <p:txBody>
          <a:bodyPr/>
          <a:lstStyle>
            <a:lvl1pPr marL="0" indent="0">
              <a:buNone/>
              <a:defRPr sz="1300"/>
            </a:lvl1pPr>
            <a:lvl2pPr marL="446428" indent="0">
              <a:buNone/>
              <a:defRPr sz="1200"/>
            </a:lvl2pPr>
            <a:lvl3pPr marL="892855" indent="0">
              <a:buNone/>
              <a:defRPr sz="900"/>
            </a:lvl3pPr>
            <a:lvl4pPr marL="1339282" indent="0">
              <a:buNone/>
              <a:defRPr sz="900"/>
            </a:lvl4pPr>
            <a:lvl5pPr marL="1785710" indent="0">
              <a:buNone/>
              <a:defRPr sz="900"/>
            </a:lvl5pPr>
            <a:lvl6pPr marL="2232137" indent="0">
              <a:buNone/>
              <a:defRPr sz="900"/>
            </a:lvl6pPr>
            <a:lvl7pPr marL="2678565" indent="0">
              <a:buNone/>
              <a:defRPr sz="900"/>
            </a:lvl7pPr>
            <a:lvl8pPr marL="3124992" indent="0">
              <a:buNone/>
              <a:defRPr sz="900"/>
            </a:lvl8pPr>
            <a:lvl9pPr marL="3571419"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75032E-295D-46F1-A5A6-9B80628A4D63}" type="datetime1">
              <a:rPr lang="ru-RU" smtClean="0"/>
              <a:t>02.03.21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1"/>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46428" indent="0">
              <a:buNone/>
              <a:defRPr sz="2800"/>
            </a:lvl2pPr>
            <a:lvl3pPr marL="892855" indent="0">
              <a:buNone/>
              <a:defRPr sz="2400"/>
            </a:lvl3pPr>
            <a:lvl4pPr marL="1339282" indent="0">
              <a:buNone/>
              <a:defRPr sz="2000"/>
            </a:lvl4pPr>
            <a:lvl5pPr marL="1785710" indent="0">
              <a:buNone/>
              <a:defRPr sz="2000"/>
            </a:lvl5pPr>
            <a:lvl6pPr marL="2232137" indent="0">
              <a:buNone/>
              <a:defRPr sz="2000"/>
            </a:lvl6pPr>
            <a:lvl7pPr marL="2678565" indent="0">
              <a:buNone/>
              <a:defRPr sz="2000"/>
            </a:lvl7pPr>
            <a:lvl8pPr marL="3124992" indent="0">
              <a:buNone/>
              <a:defRPr sz="2000"/>
            </a:lvl8pPr>
            <a:lvl9pPr marL="3571419" indent="0">
              <a:buNone/>
              <a:defRPr sz="2000"/>
            </a:lvl9pPr>
          </a:lstStyle>
          <a:p>
            <a:endParaRPr lang="ru-RU" dirty="0"/>
          </a:p>
        </p:txBody>
      </p:sp>
      <p:sp>
        <p:nvSpPr>
          <p:cNvPr id="4" name="Текст 3"/>
          <p:cNvSpPr>
            <a:spLocks noGrp="1"/>
          </p:cNvSpPr>
          <p:nvPr>
            <p:ph type="body" sz="half" idx="2"/>
          </p:nvPr>
        </p:nvSpPr>
        <p:spPr>
          <a:xfrm>
            <a:off x="1941645" y="5367338"/>
            <a:ext cx="5943600" cy="804862"/>
          </a:xfrm>
        </p:spPr>
        <p:txBody>
          <a:bodyPr/>
          <a:lstStyle>
            <a:lvl1pPr marL="0" indent="0">
              <a:buNone/>
              <a:defRPr sz="1300"/>
            </a:lvl1pPr>
            <a:lvl2pPr marL="446428" indent="0">
              <a:buNone/>
              <a:defRPr sz="1200"/>
            </a:lvl2pPr>
            <a:lvl3pPr marL="892855" indent="0">
              <a:buNone/>
              <a:defRPr sz="900"/>
            </a:lvl3pPr>
            <a:lvl4pPr marL="1339282" indent="0">
              <a:buNone/>
              <a:defRPr sz="900"/>
            </a:lvl4pPr>
            <a:lvl5pPr marL="1785710" indent="0">
              <a:buNone/>
              <a:defRPr sz="900"/>
            </a:lvl5pPr>
            <a:lvl6pPr marL="2232137" indent="0">
              <a:buNone/>
              <a:defRPr sz="900"/>
            </a:lvl6pPr>
            <a:lvl7pPr marL="2678565" indent="0">
              <a:buNone/>
              <a:defRPr sz="900"/>
            </a:lvl7pPr>
            <a:lvl8pPr marL="3124992" indent="0">
              <a:buNone/>
              <a:defRPr sz="900"/>
            </a:lvl8pPr>
            <a:lvl9pPr marL="3571419"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EA598E-4743-46A8-9FAA-9E8290E02812}" type="datetime1">
              <a:rPr lang="ru-RU" smtClean="0"/>
              <a:t>02.03.21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9"/>
            <a:ext cx="8915400" cy="1143000"/>
          </a:xfrm>
          <a:prstGeom prst="rect">
            <a:avLst/>
          </a:prstGeom>
        </p:spPr>
        <p:txBody>
          <a:bodyPr vert="horz" lIns="89285" tIns="44643" rIns="89285" bIns="44643"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0"/>
            <a:ext cx="8915400" cy="4525963"/>
          </a:xfrm>
          <a:prstGeom prst="rect">
            <a:avLst/>
          </a:prstGeom>
        </p:spPr>
        <p:txBody>
          <a:bodyPr vert="horz" lIns="89285" tIns="44643" rIns="89285" bIns="4464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1" y="6356352"/>
            <a:ext cx="2311400" cy="365125"/>
          </a:xfrm>
          <a:prstGeom prst="rect">
            <a:avLst/>
          </a:prstGeom>
        </p:spPr>
        <p:txBody>
          <a:bodyPr vert="horz" lIns="89285" tIns="44643" rIns="89285" bIns="44643" rtlCol="0" anchor="ctr"/>
          <a:lstStyle>
            <a:lvl1pPr algn="l">
              <a:defRPr sz="1200">
                <a:solidFill>
                  <a:schemeClr val="tx1">
                    <a:tint val="75000"/>
                  </a:schemeClr>
                </a:solidFill>
              </a:defRPr>
            </a:lvl1pPr>
          </a:lstStyle>
          <a:p>
            <a:fld id="{55F2CF31-930F-40A1-9D4F-8509BC5E80C5}" type="datetime1">
              <a:rPr lang="ru-RU" smtClean="0"/>
              <a:t>02.03.21</a:t>
            </a:fld>
            <a:endParaRPr lang="ru-RU" dirty="0"/>
          </a:p>
        </p:txBody>
      </p:sp>
      <p:sp>
        <p:nvSpPr>
          <p:cNvPr id="5" name="Нижний колонтитул 4"/>
          <p:cNvSpPr>
            <a:spLocks noGrp="1"/>
          </p:cNvSpPr>
          <p:nvPr>
            <p:ph type="ftr" sz="quarter" idx="3"/>
          </p:nvPr>
        </p:nvSpPr>
        <p:spPr>
          <a:xfrm>
            <a:off x="3384550" y="6356352"/>
            <a:ext cx="3136900" cy="365125"/>
          </a:xfrm>
          <a:prstGeom prst="rect">
            <a:avLst/>
          </a:prstGeom>
        </p:spPr>
        <p:txBody>
          <a:bodyPr vert="horz" lIns="89285" tIns="44643" rIns="89285" bIns="44643"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7099301" y="6356352"/>
            <a:ext cx="2311400" cy="365125"/>
          </a:xfrm>
          <a:prstGeom prst="rect">
            <a:avLst/>
          </a:prstGeom>
        </p:spPr>
        <p:txBody>
          <a:bodyPr vert="horz" lIns="89285" tIns="44643" rIns="89285" bIns="44643"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892855" rtl="0" eaLnBrk="1" latinLnBrk="0" hangingPunct="1">
        <a:spcBef>
          <a:spcPct val="0"/>
        </a:spcBef>
        <a:buNone/>
        <a:defRPr sz="4300" kern="1200">
          <a:solidFill>
            <a:schemeClr val="tx1"/>
          </a:solidFill>
          <a:latin typeface="+mj-lt"/>
          <a:ea typeface="+mj-ea"/>
          <a:cs typeface="+mj-cs"/>
        </a:defRPr>
      </a:lvl1pPr>
    </p:titleStyle>
    <p:bodyStyle>
      <a:lvl1pPr marL="334821" indent="-334821" algn="l" defTabSz="8928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5445" indent="-279017" algn="l" defTabSz="8928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6069" indent="-223214" algn="l" defTabSz="8928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62497" indent="-223214" algn="l" defTabSz="8928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8924" indent="-223214" algn="l" defTabSz="8928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55351" indent="-223214" algn="l" defTabSz="8928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01779" indent="-223214" algn="l" defTabSz="8928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48205" indent="-223214" algn="l" defTabSz="8928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94633" indent="-223214" algn="l" defTabSz="8928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892855" rtl="0" eaLnBrk="1" latinLnBrk="0" hangingPunct="1">
        <a:defRPr sz="1700" kern="1200">
          <a:solidFill>
            <a:schemeClr val="tx1"/>
          </a:solidFill>
          <a:latin typeface="+mn-lt"/>
          <a:ea typeface="+mn-ea"/>
          <a:cs typeface="+mn-cs"/>
        </a:defRPr>
      </a:lvl1pPr>
      <a:lvl2pPr marL="446428" algn="l" defTabSz="892855" rtl="0" eaLnBrk="1" latinLnBrk="0" hangingPunct="1">
        <a:defRPr sz="1700" kern="1200">
          <a:solidFill>
            <a:schemeClr val="tx1"/>
          </a:solidFill>
          <a:latin typeface="+mn-lt"/>
          <a:ea typeface="+mn-ea"/>
          <a:cs typeface="+mn-cs"/>
        </a:defRPr>
      </a:lvl2pPr>
      <a:lvl3pPr marL="892855" algn="l" defTabSz="892855" rtl="0" eaLnBrk="1" latinLnBrk="0" hangingPunct="1">
        <a:defRPr sz="1700" kern="1200">
          <a:solidFill>
            <a:schemeClr val="tx1"/>
          </a:solidFill>
          <a:latin typeface="+mn-lt"/>
          <a:ea typeface="+mn-ea"/>
          <a:cs typeface="+mn-cs"/>
        </a:defRPr>
      </a:lvl3pPr>
      <a:lvl4pPr marL="1339282" algn="l" defTabSz="892855" rtl="0" eaLnBrk="1" latinLnBrk="0" hangingPunct="1">
        <a:defRPr sz="1700" kern="1200">
          <a:solidFill>
            <a:schemeClr val="tx1"/>
          </a:solidFill>
          <a:latin typeface="+mn-lt"/>
          <a:ea typeface="+mn-ea"/>
          <a:cs typeface="+mn-cs"/>
        </a:defRPr>
      </a:lvl4pPr>
      <a:lvl5pPr marL="1785710" algn="l" defTabSz="892855" rtl="0" eaLnBrk="1" latinLnBrk="0" hangingPunct="1">
        <a:defRPr sz="1700" kern="1200">
          <a:solidFill>
            <a:schemeClr val="tx1"/>
          </a:solidFill>
          <a:latin typeface="+mn-lt"/>
          <a:ea typeface="+mn-ea"/>
          <a:cs typeface="+mn-cs"/>
        </a:defRPr>
      </a:lvl5pPr>
      <a:lvl6pPr marL="2232137" algn="l" defTabSz="892855" rtl="0" eaLnBrk="1" latinLnBrk="0" hangingPunct="1">
        <a:defRPr sz="1700" kern="1200">
          <a:solidFill>
            <a:schemeClr val="tx1"/>
          </a:solidFill>
          <a:latin typeface="+mn-lt"/>
          <a:ea typeface="+mn-ea"/>
          <a:cs typeface="+mn-cs"/>
        </a:defRPr>
      </a:lvl6pPr>
      <a:lvl7pPr marL="2678565" algn="l" defTabSz="892855" rtl="0" eaLnBrk="1" latinLnBrk="0" hangingPunct="1">
        <a:defRPr sz="1700" kern="1200">
          <a:solidFill>
            <a:schemeClr val="tx1"/>
          </a:solidFill>
          <a:latin typeface="+mn-lt"/>
          <a:ea typeface="+mn-ea"/>
          <a:cs typeface="+mn-cs"/>
        </a:defRPr>
      </a:lvl7pPr>
      <a:lvl8pPr marL="3124992" algn="l" defTabSz="892855" rtl="0" eaLnBrk="1" latinLnBrk="0" hangingPunct="1">
        <a:defRPr sz="1700" kern="1200">
          <a:solidFill>
            <a:schemeClr val="tx1"/>
          </a:solidFill>
          <a:latin typeface="+mn-lt"/>
          <a:ea typeface="+mn-ea"/>
          <a:cs typeface="+mn-cs"/>
        </a:defRPr>
      </a:lvl8pPr>
      <a:lvl9pPr marL="3571419" algn="l" defTabSz="89285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лья\Desktop\ростехнадзорВерхний колонтиту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636"/>
            <a:ext cx="9906000" cy="9598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28499" y="368660"/>
            <a:ext cx="7566841" cy="959882"/>
          </a:xfrm>
        </p:spPr>
        <p:txBody>
          <a:bodyPr>
            <a:normAutofit/>
          </a:bodyPr>
          <a:lstStyle/>
          <a:p>
            <a:pPr algn="l"/>
            <a:r>
              <a:rPr lang="ru-RU" sz="1900" dirty="0">
                <a:solidFill>
                  <a:schemeClr val="bg1"/>
                </a:solidFill>
                <a:latin typeface="Lato" panose="020F0502020204030203" pitchFamily="34" charset="0"/>
                <a:cs typeface="Lato" panose="020F0502020204030203" pitchFamily="34" charset="0"/>
              </a:rPr>
              <a:t>НОВОЕ В ЗАКОНОДАТЕЛЬСТВЕ</a:t>
            </a:r>
          </a:p>
        </p:txBody>
      </p:sp>
      <p:pic>
        <p:nvPicPr>
          <p:cNvPr id="3" name="Picture 3" descr="C:\Users\Илья\Desktop\Герб цветн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6088" y="460527"/>
            <a:ext cx="734403" cy="763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Таблица 20"/>
          <p:cNvGraphicFramePr>
            <a:graphicFrameLocks noGrp="1"/>
          </p:cNvGraphicFramePr>
          <p:nvPr>
            <p:extLst>
              <p:ext uri="{D42A27DB-BD31-4B8C-83A1-F6EECF244321}">
                <p14:modId xmlns:p14="http://schemas.microsoft.com/office/powerpoint/2010/main" val="2811911588"/>
              </p:ext>
            </p:extLst>
          </p:nvPr>
        </p:nvGraphicFramePr>
        <p:xfrm>
          <a:off x="272480" y="1112516"/>
          <a:ext cx="9505056" cy="5379720"/>
        </p:xfrm>
        <a:graphic>
          <a:graphicData uri="http://schemas.openxmlformats.org/drawingml/2006/table">
            <a:tbl>
              <a:tblPr>
                <a:tableStyleId>{5C22544A-7EE6-4342-B048-85BDC9FD1C3A}</a:tableStyleId>
              </a:tblPr>
              <a:tblGrid>
                <a:gridCol w="9505056"/>
              </a:tblGrid>
              <a:tr h="248057">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ru-RU" sz="1700" b="0" i="0" u="none" strike="noStrike" kern="1200" cap="none" normalizeH="0" baseline="0" dirty="0" smtClean="0">
                          <a:ln>
                            <a:noFill/>
                          </a:ln>
                          <a:solidFill>
                            <a:schemeClr val="bg1"/>
                          </a:solidFill>
                          <a:effectLst/>
                          <a:latin typeface="Lato" panose="020F0502020204030203" pitchFamily="34" charset="0"/>
                          <a:ea typeface="Cambria Math" pitchFamily="18" charset="0"/>
                          <a:cs typeface="Lato" panose="020F0502020204030203" pitchFamily="34" charset="0"/>
                        </a:rPr>
                        <a:t>В области безопасности гидротехнических сооружений</a:t>
                      </a:r>
                    </a:p>
                  </a:txBody>
                  <a:tcPr marL="68580" marR="68580" marT="0" marB="0" anchor="ctr">
                    <a:solidFill>
                      <a:srgbClr val="0070C0"/>
                    </a:solidFill>
                  </a:tcPr>
                </a:tc>
              </a:tr>
              <a:tr h="1021411">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txBody>
                  <a:tcPr marL="68580" marR="68580" marT="0" marB="0" anchor="ctr">
                    <a:solidFill>
                      <a:schemeClr val="bg1">
                        <a:lumMod val="95000"/>
                      </a:schemeClr>
                    </a:solidFill>
                  </a:tcPr>
                </a:tc>
              </a:tr>
            </a:tbl>
          </a:graphicData>
        </a:graphic>
      </p:graphicFrame>
      <p:sp>
        <p:nvSpPr>
          <p:cNvPr id="5" name="Номер слайда 4"/>
          <p:cNvSpPr>
            <a:spLocks noGrp="1"/>
          </p:cNvSpPr>
          <p:nvPr>
            <p:ph type="sldNum" sz="quarter" idx="12"/>
          </p:nvPr>
        </p:nvSpPr>
        <p:spPr/>
        <p:txBody>
          <a:bodyPr/>
          <a:lstStyle/>
          <a:p>
            <a:fld id="{B19B0651-EE4F-4900-A07F-96A6BFA9D0F0}" type="slidenum">
              <a:rPr lang="ru-RU" smtClean="0"/>
              <a:t>1</a:t>
            </a:fld>
            <a:endParaRPr lang="ru-RU" dirty="0"/>
          </a:p>
        </p:txBody>
      </p:sp>
      <p:graphicFrame>
        <p:nvGraphicFramePr>
          <p:cNvPr id="11" name="Таблица 10"/>
          <p:cNvGraphicFramePr>
            <a:graphicFrameLocks noGrp="1"/>
          </p:cNvGraphicFramePr>
          <p:nvPr>
            <p:extLst>
              <p:ext uri="{D42A27DB-BD31-4B8C-83A1-F6EECF244321}">
                <p14:modId xmlns:p14="http://schemas.microsoft.com/office/powerpoint/2010/main" val="989651428"/>
              </p:ext>
            </p:extLst>
          </p:nvPr>
        </p:nvGraphicFramePr>
        <p:xfrm>
          <a:off x="272480" y="1448780"/>
          <a:ext cx="9487054" cy="4982148"/>
        </p:xfrm>
        <a:graphic>
          <a:graphicData uri="http://schemas.openxmlformats.org/drawingml/2006/table">
            <a:tbl>
              <a:tblPr firstRow="1" bandRow="1">
                <a:tableStyleId>{5940675A-B579-460E-94D1-54222C63F5DA}</a:tableStyleId>
              </a:tblPr>
              <a:tblGrid>
                <a:gridCol w="5173095"/>
                <a:gridCol w="4313959"/>
              </a:tblGrid>
              <a:tr h="679453">
                <a:tc>
                  <a:txBody>
                    <a:bodyPr/>
                    <a:lstStyle/>
                    <a:p>
                      <a:pPr marL="0" marR="0" lvl="0" indent="0" algn="just" defTabSz="892855" rtl="0" eaLnBrk="1" fontAlgn="auto" latinLnBrk="0" hangingPunct="1">
                        <a:lnSpc>
                          <a:spcPct val="100000"/>
                        </a:lnSpc>
                        <a:spcBef>
                          <a:spcPts val="0"/>
                        </a:spcBef>
                        <a:spcAft>
                          <a:spcPts val="0"/>
                        </a:spcAft>
                        <a:buClrTx/>
                        <a:buSzTx/>
                        <a:buFontTx/>
                        <a:buNone/>
                        <a:tabLst/>
                        <a:defRPr/>
                      </a:pPr>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Федеральный закон от 21.07.1997 № 117-ФЗ «О безопасности гидротехнических сооружений»</a:t>
                      </a:r>
                    </a:p>
                    <a:p>
                      <a:pPr algn="just"/>
                      <a:r>
                        <a:rPr lang="ru-RU" sz="1400" dirty="0" smtClean="0">
                          <a:latin typeface="Times New Roman" panose="02020603050405020304" pitchFamily="18" charset="0"/>
                          <a:cs typeface="Times New Roman" panose="02020603050405020304" pitchFamily="18" charset="0"/>
                        </a:rPr>
                        <a:t>Действующая редакция</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Проект новой редакции планируется направить в Государственную думу РФ в июне 2021 года</a:t>
                      </a:r>
                      <a:endParaRPr lang="ru-RU" sz="1400" dirty="0">
                        <a:latin typeface="Times New Roman" panose="02020603050405020304" pitchFamily="18" charset="0"/>
                        <a:cs typeface="Times New Roman" panose="02020603050405020304" pitchFamily="18" charset="0"/>
                      </a:endParaRPr>
                    </a:p>
                  </a:txBody>
                  <a:tcPr/>
                </a:tc>
              </a:tr>
              <a:tr h="4250628">
                <a:tc>
                  <a:txBody>
                    <a:bodyPr/>
                    <a:lstStyle/>
                    <a:p>
                      <a:pPr algn="just"/>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06.11.1998 № 1303   «Об утверждении Положения о декларировании безопасности гидротехнических сооружений»</a:t>
                      </a:r>
                    </a:p>
                    <a:p>
                      <a:pPr marL="285750" indent="-285750" algn="just">
                        <a:buFontTx/>
                        <a:buChar cha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в случае если участниками обследования установлено, что возможные повреждения гидротехнических сооружений не приведут к возникновению чрезвычайной ситуации, декларирование безопасности таких гидротехнических сооружений не проводится, сведения о них не вносятся в Российский регистр гидротехнических сооружений и разрешение на эксплуатацию гидротехнического сооружения не требуется;</a:t>
                      </a:r>
                    </a:p>
                    <a:p>
                      <a:pPr marL="285750" indent="-285750" algn="just">
                        <a:buFontTx/>
                        <a:buChar cha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реквизиты заключения МЧС России о готовности эксплуатирующей организации к локализации и ликвидации ЧС и защите населения и территорий</a:t>
                      </a:r>
                      <a:r>
                        <a:rPr lang="ru-RU" sz="1700" b="1" i="0" kern="1200" dirty="0" smtClean="0">
                          <a:solidFill>
                            <a:schemeClr val="tx1"/>
                          </a:solidFill>
                          <a:effectLst/>
                          <a:latin typeface="+mn-lt"/>
                          <a:ea typeface="+mn-ea"/>
                          <a:cs typeface="+mn-cs"/>
                        </a:rPr>
                        <a:t/>
                      </a:r>
                      <a:br>
                        <a:rPr lang="ru-RU" sz="1700" b="1" i="0" kern="1200" dirty="0" smtClean="0">
                          <a:solidFill>
                            <a:schemeClr val="tx1"/>
                          </a:solidFill>
                          <a:effectLst/>
                          <a:latin typeface="+mn-lt"/>
                          <a:ea typeface="+mn-ea"/>
                          <a:cs typeface="+mn-cs"/>
                        </a:rPr>
                      </a:br>
                      <a:r>
                        <a:rPr lang="ru-RU" sz="1700" b="1" i="0" kern="1200" dirty="0" smtClean="0">
                          <a:solidFill>
                            <a:schemeClr val="tx1"/>
                          </a:solidFill>
                          <a:effectLst/>
                          <a:latin typeface="+mn-lt"/>
                          <a:ea typeface="+mn-ea"/>
                          <a:cs typeface="+mn-cs"/>
                        </a:rPr>
                        <a:t/>
                      </a:r>
                      <a:br>
                        <a:rPr lang="ru-RU" sz="1700" b="1" i="0" kern="1200" dirty="0" smtClean="0">
                          <a:solidFill>
                            <a:schemeClr val="tx1"/>
                          </a:solidFill>
                          <a:effectLst/>
                          <a:latin typeface="+mn-lt"/>
                          <a:ea typeface="+mn-ea"/>
                          <a:cs typeface="+mn-cs"/>
                        </a:rPr>
                      </a:br>
                      <a:endParaRPr lang="ru-RU" sz="1700" b="1" i="0" kern="1200" dirty="0" smtClean="0">
                        <a:solidFill>
                          <a:schemeClr val="tx1"/>
                        </a:solidFill>
                        <a:effectLst/>
                        <a:latin typeface="+mn-lt"/>
                        <a:ea typeface="+mn-ea"/>
                        <a:cs typeface="+mn-cs"/>
                      </a:endParaRPr>
                    </a:p>
                    <a:p>
                      <a:pPr marL="285750" indent="-285750" algn="just">
                        <a:buFontTx/>
                        <a:buChar char="-"/>
                      </a:pPr>
                      <a:endParaRPr lang="ru-RU" sz="1700" b="1" i="0" kern="1200" dirty="0" smtClean="0">
                        <a:solidFill>
                          <a:schemeClr val="tx1"/>
                        </a:solidFill>
                        <a:effectLst/>
                        <a:latin typeface="+mn-lt"/>
                        <a:ea typeface="+mn-ea"/>
                        <a:cs typeface="+mn-cs"/>
                      </a:endParaRPr>
                    </a:p>
                    <a:p>
                      <a:pPr marL="285750" indent="-285750" algn="just">
                        <a:buFontTx/>
                        <a:buChar char="-"/>
                      </a:pPr>
                      <a:endParaRPr lang="ru-RU" sz="1400" b="1" dirty="0">
                        <a:latin typeface="Times New Roman" panose="02020603050405020304" pitchFamily="18" charset="0"/>
                        <a:cs typeface="Times New Roman" panose="02020603050405020304" pitchFamily="18" charset="0"/>
                      </a:endParaRPr>
                    </a:p>
                  </a:txBody>
                  <a:tcPr/>
                </a:tc>
                <a:tc>
                  <a:txBody>
                    <a:bodyPr/>
                    <a:lstStyle/>
                    <a:p>
                      <a:pPr algn="just"/>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20.11.2020 № 1892 «О декларировании безопасности гидротехнических сооружений»</a:t>
                      </a: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условие отсутствует;</a:t>
                      </a: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0" indent="0" algn="just">
                        <a:buFontTx/>
                        <a:buNone/>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заключение не требуется;</a:t>
                      </a: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к декларации прилагаются критерии безопасности ГТС и пояснительная записка к ним;</a:t>
                      </a: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состоит из двух частей: положения о декларировании и правил проведения экспертизы</a:t>
                      </a:r>
                    </a:p>
                    <a:p>
                      <a:pPr marL="0" indent="0" algn="just">
                        <a:buFontTx/>
                        <a:buNone/>
                      </a:pPr>
                      <a:endParaRPr lang="ru-RU" sz="1400" b="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18710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лья\Desktop\ростехнадзорВерхний колонтиту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636"/>
            <a:ext cx="9906000" cy="9598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28499" y="368660"/>
            <a:ext cx="7566841" cy="959882"/>
          </a:xfrm>
        </p:spPr>
        <p:txBody>
          <a:bodyPr>
            <a:normAutofit/>
          </a:bodyPr>
          <a:lstStyle/>
          <a:p>
            <a:pPr algn="l"/>
            <a:r>
              <a:rPr lang="ru-RU" sz="1900" dirty="0">
                <a:solidFill>
                  <a:schemeClr val="bg1"/>
                </a:solidFill>
                <a:latin typeface="Lato" panose="020F0502020204030203" pitchFamily="34" charset="0"/>
                <a:cs typeface="Lato" panose="020F0502020204030203" pitchFamily="34" charset="0"/>
              </a:rPr>
              <a:t>НОВОЕ В ЗАКОНОДАТЕЛЬСТВЕ</a:t>
            </a:r>
          </a:p>
        </p:txBody>
      </p:sp>
      <p:pic>
        <p:nvPicPr>
          <p:cNvPr id="3" name="Picture 3" descr="C:\Users\Илья\Desktop\Герб цветн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6087" y="251061"/>
            <a:ext cx="734403" cy="763029"/>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fld id="{B19B0651-EE4F-4900-A07F-96A6BFA9D0F0}" type="slidenum">
              <a:rPr lang="ru-RU" smtClean="0"/>
              <a:t>2</a:t>
            </a:fld>
            <a:endParaRPr lang="ru-RU" dirty="0"/>
          </a:p>
        </p:txBody>
      </p:sp>
      <p:graphicFrame>
        <p:nvGraphicFramePr>
          <p:cNvPr id="11" name="Таблица 10"/>
          <p:cNvGraphicFramePr>
            <a:graphicFrameLocks noGrp="1"/>
          </p:cNvGraphicFramePr>
          <p:nvPr>
            <p:extLst>
              <p:ext uri="{D42A27DB-BD31-4B8C-83A1-F6EECF244321}">
                <p14:modId xmlns:p14="http://schemas.microsoft.com/office/powerpoint/2010/main" val="999716054"/>
              </p:ext>
            </p:extLst>
          </p:nvPr>
        </p:nvGraphicFramePr>
        <p:xfrm>
          <a:off x="209473" y="1127760"/>
          <a:ext cx="9487054" cy="5364596"/>
        </p:xfrm>
        <a:graphic>
          <a:graphicData uri="http://schemas.openxmlformats.org/drawingml/2006/table">
            <a:tbl>
              <a:tblPr firstRow="1" bandRow="1">
                <a:tableStyleId>{5940675A-B579-460E-94D1-54222C63F5DA}</a:tableStyleId>
              </a:tblPr>
              <a:tblGrid>
                <a:gridCol w="4896544"/>
                <a:gridCol w="4590510"/>
              </a:tblGrid>
              <a:tr h="1224136">
                <a:tc>
                  <a:txBody>
                    <a:bodyPr/>
                    <a:lstStyle/>
                    <a:p>
                      <a:pPr marL="0" marR="0" indent="0" algn="l" defTabSz="892855" rtl="0" eaLnBrk="1" fontAlgn="auto" latinLnBrk="0" hangingPunct="1">
                        <a:lnSpc>
                          <a:spcPct val="100000"/>
                        </a:lnSpc>
                        <a:spcBef>
                          <a:spcPts val="0"/>
                        </a:spcBef>
                        <a:spcAft>
                          <a:spcPts val="0"/>
                        </a:spcAft>
                        <a:buClrTx/>
                        <a:buSzTx/>
                        <a:buFontTx/>
                        <a:buNone/>
                        <a:tabLst/>
                        <a:defRPr/>
                      </a:pPr>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18.12.2001  № 876     «Об утверждении правил определения величины финансового обеспечения гражданской за вред, причиненный в результате аварии гидротехнического сооружения»</a:t>
                      </a:r>
                    </a:p>
                    <a:p>
                      <a:pPr marL="285750" marR="0" indent="-285750" algn="just" defTabSz="892855" rtl="0" eaLnBrk="1" fontAlgn="auto" latinLnBrk="0" hangingPunct="1">
                        <a:lnSpc>
                          <a:spcPct val="100000"/>
                        </a:lnSpc>
                        <a:spcBef>
                          <a:spcPts val="0"/>
                        </a:spcBef>
                        <a:spcAft>
                          <a:spcPts val="0"/>
                        </a:spcAft>
                        <a:buClrTx/>
                        <a:buSzTx/>
                        <a:buFontTx/>
                        <a:buChar char="-"/>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владелец ГТС представляет в орган надзора Расчет вреда вместе с декларацией безопасности ГТС, а при отсутствии такой декларации – вместе с обоснованием сценария аварии ГТС,</a:t>
                      </a:r>
                      <a:r>
                        <a:rPr lang="ru-RU" sz="14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в результате которой может быть причинен вред</a:t>
                      </a: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a:t>
                      </a:r>
                    </a:p>
                    <a:p>
                      <a:pPr marL="285750" marR="0" indent="-285750" algn="just" defTabSz="892855" rtl="0" eaLnBrk="1" fontAlgn="auto" latinLnBrk="0" hangingPunct="1">
                        <a:lnSpc>
                          <a:spcPct val="100000"/>
                        </a:lnSpc>
                        <a:spcBef>
                          <a:spcPts val="0"/>
                        </a:spcBef>
                        <a:spcAft>
                          <a:spcPts val="0"/>
                        </a:spcAft>
                        <a:buClrTx/>
                        <a:buSzTx/>
                        <a:buFontTx/>
                        <a:buChar char="-"/>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орган надзора проверяет обоснованность расчетов, соответствие их утвержденным методикам;</a:t>
                      </a:r>
                    </a:p>
                    <a:p>
                      <a:pPr marL="0" marR="0" indent="0" algn="l" defTabSz="892855" rtl="0" eaLnBrk="1" fontAlgn="auto" latinLnBrk="0" hangingPunct="1">
                        <a:lnSpc>
                          <a:spcPct val="100000"/>
                        </a:lnSpc>
                        <a:spcBef>
                          <a:spcPts val="0"/>
                        </a:spcBef>
                        <a:spcAft>
                          <a:spcPts val="0"/>
                        </a:spcAft>
                        <a:buClrTx/>
                        <a:buSzTx/>
                        <a:buFontTx/>
                        <a:buNone/>
                        <a:tabLst/>
                        <a:defRPr/>
                      </a:pPr>
                      <a:endParaRPr lang="ru-RU" sz="1400" b="1" dirty="0" smtClean="0">
                        <a:latin typeface="Times New Roman" panose="02020603050405020304" pitchFamily="18" charset="0"/>
                        <a:cs typeface="Times New Roman" panose="02020603050405020304" pitchFamily="18" charset="0"/>
                      </a:endParaRPr>
                    </a:p>
                  </a:txBody>
                  <a:tcPr/>
                </a:tc>
                <a:tc>
                  <a:txBody>
                    <a:bodyPr/>
                    <a:lstStyle/>
                    <a:p>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03.10.2020        № 1596 «Об утверждении правил определения величины финансового обеспечения гражданской за вред, причиненный в результате аварии гидротехнического сооружения»</a:t>
                      </a:r>
                    </a:p>
                    <a:p>
                      <a:pPr marL="285750" marR="0" indent="-285750" algn="just" defTabSz="892855" rtl="0" eaLnBrk="1" fontAlgn="auto" latinLnBrk="0" hangingPunct="1">
                        <a:lnSpc>
                          <a:spcPct val="100000"/>
                        </a:lnSpc>
                        <a:spcBef>
                          <a:spcPts val="0"/>
                        </a:spcBef>
                        <a:spcAft>
                          <a:spcPts val="0"/>
                        </a:spcAft>
                        <a:buClrTx/>
                        <a:buSzTx/>
                        <a:buFontTx/>
                        <a:buChar char="-"/>
                        <a:tabLst/>
                        <a:defRP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величину финансового обеспечения ответственности определяет орган надзора на основании Расчета вреда, произведенного и согласованного и являющегося обязательным приложением к декларации безопасности;</a:t>
                      </a:r>
                    </a:p>
                    <a:p>
                      <a:pPr marL="285750" marR="0" indent="-285750" algn="just" defTabSz="892855" rtl="0" eaLnBrk="1" fontAlgn="auto" latinLnBrk="0" hangingPunct="1">
                        <a:lnSpc>
                          <a:spcPct val="100000"/>
                        </a:lnSpc>
                        <a:spcBef>
                          <a:spcPts val="0"/>
                        </a:spcBef>
                        <a:spcAft>
                          <a:spcPts val="0"/>
                        </a:spcAft>
                        <a:buClrTx/>
                        <a:buSzTx/>
                        <a:buFontTx/>
                        <a:buChar char="-"/>
                        <a:tabLst/>
                        <a:defRP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орган исполнительной власти субъекта РФ согласовывает Расчет при соответствии его методике, в части правильности определения величин составляющих вероятного вреда;</a:t>
                      </a:r>
                    </a:p>
                  </a:txBody>
                  <a:tcPr/>
                </a:tc>
              </a:tr>
              <a:tr h="2286116">
                <a:tc>
                  <a:txBody>
                    <a:bodyPr/>
                    <a:lstStyle/>
                    <a:p>
                      <a:pPr algn="just"/>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23.05.1998 № 490   «О порядке формирования и ведения Российского регистра  гидротехнических сооружений»</a:t>
                      </a:r>
                    </a:p>
                    <a:p>
                      <a:pPr marL="0" indent="0" algn="just">
                        <a:buFontTx/>
                        <a:buNone/>
                      </a:pPr>
                      <a:endParaRPr lang="ru-RU" sz="1700" b="1" i="0" kern="1200" dirty="0" smtClean="0">
                        <a:solidFill>
                          <a:schemeClr val="tx1"/>
                        </a:solidFill>
                        <a:effectLst/>
                        <a:latin typeface="+mn-lt"/>
                        <a:ea typeface="+mn-ea"/>
                        <a:cs typeface="+mn-cs"/>
                      </a:endParaRPr>
                    </a:p>
                    <a:p>
                      <a:pPr marL="285750" indent="-285750" algn="just">
                        <a:buFontTx/>
                        <a:buChar char="-"/>
                      </a:pPr>
                      <a:endParaRPr lang="ru-RU" sz="1400" b="1" dirty="0">
                        <a:latin typeface="Times New Roman" panose="02020603050405020304" pitchFamily="18" charset="0"/>
                        <a:cs typeface="Times New Roman" panose="02020603050405020304" pitchFamily="18" charset="0"/>
                      </a:endParaRPr>
                    </a:p>
                  </a:txBody>
                  <a:tcPr/>
                </a:tc>
                <a:tc>
                  <a:txBody>
                    <a:bodyPr/>
                    <a:lstStyle/>
                    <a:p>
                      <a:pPr algn="just"/>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20.11.2020         № 1893 «Об утверждении Правил формирования и ведения Российского регистра гидротехнических сооружений». </a:t>
                      </a: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Определены:</a:t>
                      </a: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состав и форма сведений для формирования Регистра,</a:t>
                      </a: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регистрация в Регистре,</a:t>
                      </a: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внесение изменений в Регистр,</a:t>
                      </a: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исключение из Регистра,</a:t>
                      </a:r>
                    </a:p>
                    <a:p>
                      <a:pPr marL="285750" indent="-285750" algn="just">
                        <a:buFontTx/>
                        <a:buChar cha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предоставление информации.</a:t>
                      </a:r>
                    </a:p>
                  </a:txBody>
                  <a:tcPr/>
                </a:tc>
              </a:tr>
            </a:tbl>
          </a:graphicData>
        </a:graphic>
      </p:graphicFrame>
    </p:spTree>
    <p:extLst>
      <p:ext uri="{BB962C8B-B14F-4D97-AF65-F5344CB8AC3E}">
        <p14:creationId xmlns:p14="http://schemas.microsoft.com/office/powerpoint/2010/main" val="1857355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лья\Desktop\ростехнадзорВерхний колонтиту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636"/>
            <a:ext cx="9906000" cy="9598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28499" y="368660"/>
            <a:ext cx="7566841" cy="959882"/>
          </a:xfrm>
        </p:spPr>
        <p:txBody>
          <a:bodyPr>
            <a:normAutofit/>
          </a:bodyPr>
          <a:lstStyle/>
          <a:p>
            <a:pPr algn="l"/>
            <a:r>
              <a:rPr lang="ru-RU" sz="1900" dirty="0">
                <a:solidFill>
                  <a:schemeClr val="bg1"/>
                </a:solidFill>
                <a:latin typeface="Lato" panose="020F0502020204030203" pitchFamily="34" charset="0"/>
                <a:cs typeface="Lato" panose="020F0502020204030203" pitchFamily="34" charset="0"/>
              </a:rPr>
              <a:t>НОВОЕ В ЗАКОНОДАТЕЛЬСТВЕ</a:t>
            </a:r>
          </a:p>
        </p:txBody>
      </p:sp>
      <p:pic>
        <p:nvPicPr>
          <p:cNvPr id="3" name="Picture 3" descr="C:\Users\Илья\Desktop\Герб цветн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6087" y="251061"/>
            <a:ext cx="734403" cy="763029"/>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fld id="{B19B0651-EE4F-4900-A07F-96A6BFA9D0F0}" type="slidenum">
              <a:rPr lang="ru-RU" smtClean="0"/>
              <a:t>3</a:t>
            </a:fld>
            <a:endParaRPr lang="ru-RU" dirty="0"/>
          </a:p>
        </p:txBody>
      </p:sp>
      <p:graphicFrame>
        <p:nvGraphicFramePr>
          <p:cNvPr id="11" name="Таблица 10"/>
          <p:cNvGraphicFramePr>
            <a:graphicFrameLocks noGrp="1"/>
          </p:cNvGraphicFramePr>
          <p:nvPr>
            <p:extLst>
              <p:ext uri="{D42A27DB-BD31-4B8C-83A1-F6EECF244321}">
                <p14:modId xmlns:p14="http://schemas.microsoft.com/office/powerpoint/2010/main" val="912733333"/>
              </p:ext>
            </p:extLst>
          </p:nvPr>
        </p:nvGraphicFramePr>
        <p:xfrm>
          <a:off x="209473" y="1127760"/>
          <a:ext cx="9487054" cy="5303520"/>
        </p:xfrm>
        <a:graphic>
          <a:graphicData uri="http://schemas.openxmlformats.org/drawingml/2006/table">
            <a:tbl>
              <a:tblPr firstRow="1" bandRow="1">
                <a:tableStyleId>{5940675A-B579-460E-94D1-54222C63F5DA}</a:tableStyleId>
              </a:tblPr>
              <a:tblGrid>
                <a:gridCol w="4896544"/>
                <a:gridCol w="4590510"/>
              </a:tblGrid>
              <a:tr h="1224136">
                <a:tc>
                  <a:txBody>
                    <a:bodyPr/>
                    <a:lstStyle/>
                    <a:p>
                      <a:pPr marL="0" marR="0" indent="0" algn="l" defTabSz="892855" rtl="0" eaLnBrk="1" fontAlgn="auto" latinLnBrk="0" hangingPunct="1">
                        <a:lnSpc>
                          <a:spcPct val="100000"/>
                        </a:lnSpc>
                        <a:spcBef>
                          <a:spcPts val="0"/>
                        </a:spcBef>
                        <a:spcAft>
                          <a:spcPts val="0"/>
                        </a:spcAft>
                        <a:buClrTx/>
                        <a:buSzTx/>
                        <a:buFontTx/>
                        <a:buNone/>
                        <a:tabLst/>
                        <a:defRPr/>
                      </a:pPr>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02.11.2013  № 986     «О классификации гидротехнических сооружений»</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 установить, что ГТС подразделяются на классы:</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  I класс - ГТС чрезвычайно высокой опасности,</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smtClean="0">
                          <a:solidFill>
                            <a:schemeClr val="tx1"/>
                          </a:solidFill>
                          <a:effectLst/>
                          <a:latin typeface="Times New Roman" panose="02020603050405020304" pitchFamily="18" charset="0"/>
                          <a:ea typeface="+mn-ea"/>
                          <a:cs typeface="Times New Roman" panose="02020603050405020304" pitchFamily="18" charset="0"/>
                        </a:rPr>
                        <a:t>I</a:t>
                      </a: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I класс - ГТС высокой опасности,</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smtClean="0">
                          <a:solidFill>
                            <a:schemeClr val="tx1"/>
                          </a:solidFill>
                          <a:effectLst/>
                          <a:latin typeface="Times New Roman" panose="02020603050405020304" pitchFamily="18" charset="0"/>
                          <a:ea typeface="+mn-ea"/>
                          <a:cs typeface="Times New Roman" panose="02020603050405020304" pitchFamily="18" charset="0"/>
                        </a:rPr>
                        <a:t>II</a:t>
                      </a: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I класс - ГТС средней опасности,</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smtClean="0">
                          <a:solidFill>
                            <a:schemeClr val="tx1"/>
                          </a:solidFill>
                          <a:effectLst/>
                          <a:latin typeface="Times New Roman" panose="02020603050405020304" pitchFamily="18" charset="0"/>
                          <a:ea typeface="+mn-ea"/>
                          <a:cs typeface="Times New Roman" panose="02020603050405020304" pitchFamily="18" charset="0"/>
                        </a:rPr>
                        <a:t>V</a:t>
                      </a: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I класс - ГТС низкой опасности;</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 классы ГТС ТЭС в зависимости от мощности</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 классы ГТС в зависимости от последствий возможных гидродинамических аварий по критериям:</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размер возможного материального ущерба,</a:t>
                      </a:r>
                    </a:p>
                    <a:p>
                      <a:pPr marL="0" marR="0" indent="0" algn="just" defTabSz="892855"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характеристика территории распространения ЧС</a:t>
                      </a:r>
                      <a:endParaRPr lang="ru-RU" sz="1400" b="1" dirty="0" smtClean="0">
                        <a:latin typeface="Times New Roman" panose="02020603050405020304" pitchFamily="18" charset="0"/>
                        <a:cs typeface="Times New Roman" panose="02020603050405020304" pitchFamily="18" charset="0"/>
                      </a:endParaRPr>
                    </a:p>
                  </a:txBody>
                  <a:tcPr/>
                </a:tc>
                <a:tc>
                  <a:txBody>
                    <a:bodyPr/>
                    <a:lstStyle/>
                    <a:p>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05.10.2020        № 1607 «Об утверждении критериев классификации гидротехнических сооружений»</a:t>
                      </a:r>
                    </a:p>
                    <a:p>
                      <a:pPr marL="285750" marR="0" indent="-285750" algn="just" defTabSz="892855" rtl="0" eaLnBrk="1" fontAlgn="auto" latinLnBrk="0" hangingPunct="1">
                        <a:lnSpc>
                          <a:spcPct val="100000"/>
                        </a:lnSpc>
                        <a:spcBef>
                          <a:spcPts val="0"/>
                        </a:spcBef>
                        <a:spcAft>
                          <a:spcPts val="0"/>
                        </a:spcAft>
                        <a:buClrTx/>
                        <a:buSzTx/>
                        <a:buFontTx/>
                        <a:buChar char="-"/>
                        <a:tabLst/>
                        <a:defRP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исключено;</a:t>
                      </a:r>
                    </a:p>
                    <a:p>
                      <a:pPr marL="285750" marR="0" indent="-285750" algn="just" defTabSz="892855" rtl="0" eaLnBrk="1" fontAlgn="auto" latinLnBrk="0" hangingPunct="1">
                        <a:lnSpc>
                          <a:spcPct val="100000"/>
                        </a:lnSpc>
                        <a:spcBef>
                          <a:spcPts val="0"/>
                        </a:spcBef>
                        <a:spcAft>
                          <a:spcPts val="0"/>
                        </a:spcAft>
                        <a:buClrTx/>
                        <a:buSzTx/>
                        <a:buFontTx/>
                        <a:buChar char="-"/>
                        <a:tabLst/>
                        <a:defRP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marR="0" indent="-285750" algn="just" defTabSz="892855" rtl="0" eaLnBrk="1" fontAlgn="auto" latinLnBrk="0" hangingPunct="1">
                        <a:lnSpc>
                          <a:spcPct val="100000"/>
                        </a:lnSpc>
                        <a:spcBef>
                          <a:spcPts val="0"/>
                        </a:spcBef>
                        <a:spcAft>
                          <a:spcPts val="0"/>
                        </a:spcAft>
                        <a:buClrTx/>
                        <a:buSzTx/>
                        <a:buFontTx/>
                        <a:buChar char="-"/>
                        <a:tabLst/>
                        <a:defRP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0" marR="0" indent="0" algn="just" defTabSz="892855"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marR="0" indent="-285750" algn="just" defTabSz="892855" rtl="0" eaLnBrk="1" fontAlgn="auto" latinLnBrk="0" hangingPunct="1">
                        <a:lnSpc>
                          <a:spcPct val="100000"/>
                        </a:lnSpc>
                        <a:spcBef>
                          <a:spcPts val="0"/>
                        </a:spcBef>
                        <a:spcAft>
                          <a:spcPts val="0"/>
                        </a:spcAft>
                        <a:buClrTx/>
                        <a:buSzTx/>
                        <a:buFontTx/>
                        <a:buChar char="-"/>
                        <a:tabLst/>
                        <a:defRP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исключено;</a:t>
                      </a:r>
                    </a:p>
                    <a:p>
                      <a:pPr marL="285750" marR="0" indent="-285750" algn="just" defTabSz="892855" rtl="0" eaLnBrk="1" fontAlgn="auto" latinLnBrk="0" hangingPunct="1">
                        <a:lnSpc>
                          <a:spcPct val="100000"/>
                        </a:lnSpc>
                        <a:spcBef>
                          <a:spcPts val="0"/>
                        </a:spcBef>
                        <a:spcAft>
                          <a:spcPts val="0"/>
                        </a:spcAft>
                        <a:buClrTx/>
                        <a:buSzTx/>
                        <a:buFontTx/>
                        <a:buChar char="-"/>
                        <a:tabLst/>
                        <a:defRP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marR="0" indent="-285750" algn="just" defTabSz="892855" rtl="0" eaLnBrk="1" fontAlgn="auto" latinLnBrk="0" hangingPunct="1">
                        <a:lnSpc>
                          <a:spcPct val="100000"/>
                        </a:lnSpc>
                        <a:spcBef>
                          <a:spcPts val="0"/>
                        </a:spcBef>
                        <a:spcAft>
                          <a:spcPts val="0"/>
                        </a:spcAft>
                        <a:buClrTx/>
                        <a:buSzTx/>
                        <a:buFontTx/>
                        <a:buChar char="-"/>
                        <a:tabLst/>
                        <a:defRPr/>
                      </a:pPr>
                      <a:endPar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endParaRPr>
                    </a:p>
                    <a:p>
                      <a:pPr marL="285750" marR="0" indent="-285750" algn="just" defTabSz="892855" rtl="0" eaLnBrk="1" fontAlgn="auto" latinLnBrk="0" hangingPunct="1">
                        <a:lnSpc>
                          <a:spcPct val="100000"/>
                        </a:lnSpc>
                        <a:spcBef>
                          <a:spcPts val="0"/>
                        </a:spcBef>
                        <a:spcAft>
                          <a:spcPts val="0"/>
                        </a:spcAft>
                        <a:buClrTx/>
                        <a:buSzTx/>
                        <a:buFontTx/>
                        <a:buChar char="-"/>
                        <a:tabLst/>
                        <a:defRP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исключено;</a:t>
                      </a:r>
                    </a:p>
                    <a:p>
                      <a:pPr marL="285750" marR="0" indent="-285750" algn="just" defTabSz="892855" rtl="0" eaLnBrk="1" fontAlgn="auto" latinLnBrk="0" hangingPunct="1">
                        <a:lnSpc>
                          <a:spcPct val="100000"/>
                        </a:lnSpc>
                        <a:spcBef>
                          <a:spcPts val="0"/>
                        </a:spcBef>
                        <a:spcAft>
                          <a:spcPts val="0"/>
                        </a:spcAft>
                        <a:buClrTx/>
                        <a:buSzTx/>
                        <a:buFontTx/>
                        <a:buChar char="-"/>
                        <a:tabLst/>
                        <a:defRPr/>
                      </a:pPr>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исключено;</a:t>
                      </a:r>
                    </a:p>
                  </a:txBody>
                  <a:tcPr/>
                </a:tc>
              </a:tr>
              <a:tr h="2286116">
                <a:tc>
                  <a:txBody>
                    <a:bodyPr/>
                    <a:lstStyle/>
                    <a:p>
                      <a:pPr algn="just"/>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27.02.1999 № 237   «Об утверждении Положения об эксплуатации гидротехнического сооружения и обеспечении безопасности гидротехнического сооружения, разрешение на строительство и эксплуатацию которого аннулировано (в том числе гидротехнического сооружения, находящегося в аварийном состоянии), гидротехнического сооружения, которое не имеет собственника или собственник которого неизвестен либо от права собственности на которое собственник отказался"</a:t>
                      </a:r>
                      <a:endParaRPr lang="ru-RU" sz="1700" b="1" i="0" kern="1200" dirty="0" smtClean="0">
                        <a:solidFill>
                          <a:schemeClr val="tx1"/>
                        </a:solidFill>
                        <a:effectLst/>
                        <a:latin typeface="+mn-lt"/>
                        <a:ea typeface="+mn-ea"/>
                        <a:cs typeface="+mn-cs"/>
                      </a:endParaRPr>
                    </a:p>
                    <a:p>
                      <a:pPr marL="285750" indent="-285750" algn="just">
                        <a:buFontTx/>
                        <a:buChar char="-"/>
                      </a:pPr>
                      <a:endParaRPr lang="ru-RU" sz="1400" b="1" dirty="0">
                        <a:latin typeface="Times New Roman" panose="02020603050405020304" pitchFamily="18" charset="0"/>
                        <a:cs typeface="Times New Roman" panose="02020603050405020304" pitchFamily="18" charset="0"/>
                      </a:endParaRPr>
                    </a:p>
                  </a:txBody>
                  <a:tcPr/>
                </a:tc>
                <a:tc>
                  <a:txBody>
                    <a:bodyPr/>
                    <a:lstStyle/>
                    <a:p>
                      <a:pPr algn="just"/>
                      <a:r>
                        <a:rPr kumimoji="0" lang="ru-RU" sz="1400" b="1"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Постановление Правительства РФ от 05.10.2020         № 1606 «Об утверждении Положения об эксплуатации гидротехнического сооружения и обеспечении безопасности гидротехнического сооружения..»</a:t>
                      </a:r>
                    </a:p>
                    <a:p>
                      <a:pPr algn="just"/>
                      <a:r>
                        <a:rPr kumimoji="0" lang="ru-RU" sz="1400" b="0" i="0" u="none" strike="noStrike" kern="1200" cap="none" normalizeH="0" baseline="0" dirty="0" smtClean="0">
                          <a:ln>
                            <a:noFill/>
                          </a:ln>
                          <a:solidFill>
                            <a:srgbClr val="000000"/>
                          </a:solidFill>
                          <a:effectLst/>
                          <a:latin typeface="Times New Roman" panose="02020603050405020304" pitchFamily="18" charset="0"/>
                          <a:ea typeface="Cambria Math" pitchFamily="18" charset="0"/>
                          <a:cs typeface="Times New Roman" panose="02020603050405020304" pitchFamily="18" charset="0"/>
                        </a:rPr>
                        <a:t>- орган исполнительной власти субъекта РФ в 3-месячный срок организует обследование выявленного гидротехнического сооружения, разработку плана мероприятий по обеспечению безопасности такого гидротехнического сооружения а также согласование указанного плана мероприятий с органом государственного надзора</a:t>
                      </a:r>
                    </a:p>
                  </a:txBody>
                  <a:tcPr/>
                </a:tc>
              </a:tr>
            </a:tbl>
          </a:graphicData>
        </a:graphic>
      </p:graphicFrame>
    </p:spTree>
    <p:extLst>
      <p:ext uri="{BB962C8B-B14F-4D97-AF65-F5344CB8AC3E}">
        <p14:creationId xmlns:p14="http://schemas.microsoft.com/office/powerpoint/2010/main" val="5676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лья\Desktop\ростехнадзорВерхний колонтиту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6190"/>
            <a:ext cx="9906000" cy="9598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28499" y="368660"/>
            <a:ext cx="7566841" cy="959882"/>
          </a:xfrm>
        </p:spPr>
        <p:txBody>
          <a:bodyPr>
            <a:normAutofit/>
          </a:bodyPr>
          <a:lstStyle/>
          <a:p>
            <a:pPr algn="l"/>
            <a:r>
              <a:rPr lang="ru-RU" sz="1900" dirty="0">
                <a:solidFill>
                  <a:schemeClr val="bg1"/>
                </a:solidFill>
                <a:latin typeface="Lato" panose="020F0502020204030203" pitchFamily="34" charset="0"/>
                <a:cs typeface="Lato" panose="020F0502020204030203" pitchFamily="34" charset="0"/>
              </a:rPr>
              <a:t>НОВОЕ В ЗАКОНОДАТЕЛЬСТВЕ</a:t>
            </a:r>
          </a:p>
        </p:txBody>
      </p:sp>
      <p:pic>
        <p:nvPicPr>
          <p:cNvPr id="3" name="Picture 3" descr="C:\Users\Илья\Desktop\Герб цветн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6088" y="460527"/>
            <a:ext cx="734403" cy="763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Таблица 20"/>
          <p:cNvGraphicFramePr>
            <a:graphicFrameLocks noGrp="1"/>
          </p:cNvGraphicFramePr>
          <p:nvPr>
            <p:extLst>
              <p:ext uri="{D42A27DB-BD31-4B8C-83A1-F6EECF244321}">
                <p14:modId xmlns:p14="http://schemas.microsoft.com/office/powerpoint/2010/main" val="331912273"/>
              </p:ext>
            </p:extLst>
          </p:nvPr>
        </p:nvGraphicFramePr>
        <p:xfrm>
          <a:off x="380492" y="1448780"/>
          <a:ext cx="9361040" cy="5134180"/>
        </p:xfrm>
        <a:graphic>
          <a:graphicData uri="http://schemas.openxmlformats.org/drawingml/2006/table">
            <a:tbl>
              <a:tblPr>
                <a:tableStyleId>{5C22544A-7EE6-4342-B048-85BDC9FD1C3A}</a:tableStyleId>
              </a:tblPr>
              <a:tblGrid>
                <a:gridCol w="9361040"/>
              </a:tblGrid>
              <a:tr h="432136">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Постановление Правительства РФ от 27.10.2012 № 1108 «О федеральном государственном надзоре в области безопасности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Постановление Правительства РФ от 01.10.2020 № 1589 «Об утверждении Правил консервации и ликвидации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Ростехнадзора от 26.11.2020 № 463 «Об утверждении типовой формы решения о консервации и (или) ликвидации гидротехнического сооружения (за исключением судоходных и портовых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Ростехнадзора от 26.11.2020 № 464 «Об утверждении Порядка подготовки, представления и учета предложений органов государственной власти, органов местного самоуправления, на территории которых находится гидротехническое сооружение, которое не имеет собственника или собственник которого неизвестен либо от права собственности на которое собственник отказался, о необходимости его консервации и (или) ликвидации (за исключением судоходных и портовых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a:t>
                      </a:r>
                      <a:r>
                        <a:rPr kumimoji="0" lang="ru-RU" sz="1400" b="0" i="0" u="none" strike="noStrike" kern="1200" cap="none" normalizeH="0" baseline="0" dirty="0" err="1"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Ростехнадзора</a:t>
                      </a: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от 26.11.2020 № 465 «Об утверждении формы акта обследования гидротехнического сооружения и его территории после осуществления мероприятий по консервации и (или) ликвидации (за исключением судоходных и портовых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Ростехнадзора от 04.12.2020 № 497 «Об утверждении формы акта регулярного обследования гидротехнического сооружения (за исключением судоходных и портовых гидротехнических сооружений)»;</a:t>
                      </a:r>
                    </a:p>
                  </a:txBody>
                  <a:tcPr marL="68580" marR="68580" marT="0" marB="0" anchor="ctr">
                    <a:solidFill>
                      <a:schemeClr val="bg1">
                        <a:lumMod val="95000"/>
                      </a:schemeClr>
                    </a:solidFill>
                  </a:tcPr>
                </a:tc>
              </a:tr>
              <a:tr h="432136">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Ростехнадзора от 26.11.2020 № 462 «Об утверждении Требований к содержанию правил эксплуатации гидротехнических сооружений (за исключением судоходных и портовых гидротехнических сооружений)»;</a:t>
                      </a:r>
                    </a:p>
                  </a:txBody>
                  <a:tcPr marL="68580" marR="68580" marT="0" marB="0" anchor="ctr">
                    <a:solidFill>
                      <a:schemeClr val="bg1">
                        <a:lumMod val="95000"/>
                      </a:schemeClr>
                    </a:solidFill>
                  </a:tcPr>
                </a:tc>
              </a:tr>
              <a:tr h="648204">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Ростехнадзора от 14.12.2020 № 522 «Об утверждении Квалификационных требований к специалистам, включаемым в состав экспертных комиссий по проведению государственной экспертизы деклараций безопасности гидротехнических сооружений (за исключением судоходных и портовых гидротехнических сооружений)»;</a:t>
                      </a:r>
                    </a:p>
                  </a:txBody>
                  <a:tcPr marL="68580" marR="68580" marT="0" marB="0" anchor="ctr">
                    <a:solidFill>
                      <a:schemeClr val="bg1">
                        <a:lumMod val="95000"/>
                      </a:schemeClr>
                    </a:solidFill>
                  </a:tcPr>
                </a:tc>
              </a:tr>
              <a:tr h="540060">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Ростехнадзора от 07.12.2020 № 501 «Об утверждении Требований к заключению экспертной комиссии по декларации безопасности гидротехнического сооружения (за исключением судоходных и портовых гидротехнических сооружений)»;</a:t>
                      </a:r>
                    </a:p>
                  </a:txBody>
                  <a:tcPr marL="68580" marR="68580" marT="0" marB="0" anchor="ctr">
                    <a:solidFill>
                      <a:schemeClr val="bg1">
                        <a:lumMod val="95000"/>
                      </a:schemeClr>
                    </a:solidFill>
                  </a:tcPr>
                </a:tc>
              </a:tr>
            </a:tbl>
          </a:graphicData>
        </a:graphic>
      </p:graphicFrame>
      <p:sp>
        <p:nvSpPr>
          <p:cNvPr id="5" name="Номер слайда 4"/>
          <p:cNvSpPr>
            <a:spLocks noGrp="1"/>
          </p:cNvSpPr>
          <p:nvPr>
            <p:ph type="sldNum" sz="quarter" idx="12"/>
          </p:nvPr>
        </p:nvSpPr>
        <p:spPr/>
        <p:txBody>
          <a:bodyPr/>
          <a:lstStyle/>
          <a:p>
            <a:fld id="{B19B0651-EE4F-4900-A07F-96A6BFA9D0F0}" type="slidenum">
              <a:rPr lang="ru-RU" smtClean="0"/>
              <a:t>4</a:t>
            </a:fld>
            <a:endParaRPr lang="ru-RU" dirty="0"/>
          </a:p>
        </p:txBody>
      </p:sp>
    </p:spTree>
    <p:extLst>
      <p:ext uri="{BB962C8B-B14F-4D97-AF65-F5344CB8AC3E}">
        <p14:creationId xmlns:p14="http://schemas.microsoft.com/office/powerpoint/2010/main" val="2507930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лья\Desktop\ростехнадзорВерхний колонтиту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6190"/>
            <a:ext cx="9906000" cy="9598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28499" y="368660"/>
            <a:ext cx="7566841" cy="959882"/>
          </a:xfrm>
        </p:spPr>
        <p:txBody>
          <a:bodyPr>
            <a:normAutofit/>
          </a:bodyPr>
          <a:lstStyle/>
          <a:p>
            <a:pPr algn="l"/>
            <a:r>
              <a:rPr lang="ru-RU" sz="1900" dirty="0">
                <a:solidFill>
                  <a:schemeClr val="bg1"/>
                </a:solidFill>
                <a:latin typeface="Lato" panose="020F0502020204030203" pitchFamily="34" charset="0"/>
                <a:cs typeface="Lato" panose="020F0502020204030203" pitchFamily="34" charset="0"/>
              </a:rPr>
              <a:t>НОВОЕ В ЗАКОНОДАТЕЛЬСТВЕ</a:t>
            </a:r>
          </a:p>
        </p:txBody>
      </p:sp>
      <p:pic>
        <p:nvPicPr>
          <p:cNvPr id="3" name="Picture 3" descr="C:\Users\Илья\Desktop\Герб цветн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6088" y="460527"/>
            <a:ext cx="734403" cy="763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Таблица 20"/>
          <p:cNvGraphicFramePr>
            <a:graphicFrameLocks noGrp="1"/>
          </p:cNvGraphicFramePr>
          <p:nvPr>
            <p:extLst>
              <p:ext uri="{D42A27DB-BD31-4B8C-83A1-F6EECF244321}">
                <p14:modId xmlns:p14="http://schemas.microsoft.com/office/powerpoint/2010/main" val="3118594694"/>
              </p:ext>
            </p:extLst>
          </p:nvPr>
        </p:nvGraphicFramePr>
        <p:xfrm>
          <a:off x="380492" y="1448780"/>
          <a:ext cx="9361040" cy="4776136"/>
        </p:xfrm>
        <a:graphic>
          <a:graphicData uri="http://schemas.openxmlformats.org/drawingml/2006/table">
            <a:tbl>
              <a:tblPr>
                <a:tableStyleId>{5C22544A-7EE6-4342-B048-85BDC9FD1C3A}</a:tableStyleId>
              </a:tblPr>
              <a:tblGrid>
                <a:gridCol w="9361040"/>
              </a:tblGrid>
              <a:tr h="4104456">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a:t>
                      </a:r>
                      <a:r>
                        <a:rPr kumimoji="0" lang="ru-RU" sz="1400" b="0" i="0" u="none" strike="noStrike" kern="1200" cap="none" spc="0" normalizeH="0" baseline="0" noProof="0" dirty="0" smtClean="0">
                          <a:ln>
                            <a:noFill/>
                          </a:ln>
                          <a:solidFill>
                            <a:srgbClr val="000000"/>
                          </a:solidFill>
                          <a:effectLst/>
                          <a:uLnTx/>
                          <a:uFillTx/>
                          <a:latin typeface="Lato Light" panose="020F0402020204030203" pitchFamily="34" charset="0"/>
                          <a:ea typeface="Cambria Math" pitchFamily="18" charset="0"/>
                          <a:cs typeface="Lato Light" panose="020F0402020204030203" pitchFamily="34" charset="0"/>
                        </a:rPr>
                        <a:t>- Приказ Федеральной службы по экологическому, технологическому и атомному надзору от 14.12.2020 № 523 «Об утверждении порядка формирования и регламента работы экспертных комиссий по проведению государственной экспертизы деклараций безопасности гидротехнических сооружений (за исключением судоходных и портовых гидротехнических сооружений)»;</a:t>
                      </a: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Ростехнадзора от 10.12.2020 № 516 «Об утверждении Методики определения размера вреда, который может быть причинен жизни, здоровью физических лиц, имуществу физических и юридических лиц в результате аварии гидротехнического сооружения (за исключением судоходных и портовых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Федеральной службы по экологическому, технологическому и атомному надзору от 09.12.2020 № 509 Об утверждении формы декларации безопасности гидротехнического сооружения (за исключением судоходных и портовых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Федеральной службы по экологическому, технологическому и атомному надзору от 04.12.2020 № 496 «Об утверждении Порядка согласования плана мероприятий по обеспечению безопасности гидротехнического сооружения, которое не имеет собственника или собственник которого неизвестен либо от права собственности на которое собственник отказался (за исключением судоходных и портовых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spc="0" normalizeH="0" baseline="0" noProof="0" dirty="0" smtClean="0">
                          <a:ln>
                            <a:noFill/>
                          </a:ln>
                          <a:solidFill>
                            <a:srgbClr val="000000"/>
                          </a:solidFill>
                          <a:effectLst/>
                          <a:uLnTx/>
                          <a:uFillTx/>
                          <a:latin typeface="Lato Light" panose="020F0402020204030203" pitchFamily="34" charset="0"/>
                          <a:ea typeface="Cambria Math" pitchFamily="18" charset="0"/>
                          <a:cs typeface="Lato Light" panose="020F0402020204030203" pitchFamily="34" charset="0"/>
                        </a:rPr>
                        <a:t>- Приказ Федеральной службы по экологическому, технологическому и атомному надзору от 07.12.2020 № 499 «Об утверждении формы представления сведений о гидротехническом сооружении, необходимых для формирования и ведения Российского регистра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spc="0" normalizeH="0" baseline="0" noProof="0" dirty="0" smtClean="0">
                          <a:ln>
                            <a:noFill/>
                          </a:ln>
                          <a:solidFill>
                            <a:srgbClr val="000000"/>
                          </a:solidFill>
                          <a:effectLst/>
                          <a:uLnTx/>
                          <a:uFillTx/>
                          <a:latin typeface="Lato Light" panose="020F0402020204030203" pitchFamily="34" charset="0"/>
                          <a:ea typeface="Cambria Math" pitchFamily="18" charset="0"/>
                          <a:cs typeface="Lato Light" panose="020F0402020204030203" pitchFamily="34" charset="0"/>
                        </a:rPr>
                        <a:t>   - Приказ Федеральной службы по экологическому, технологическому и атомному надзору от 28.10.2016 № 441 «Об утверждении Административного регламента Федеральной службы по экологическому, технологическому и атомному надзору по предоставлению государственной услуги по представлению сведений из Российского регистра гидротехнических сооружений»; </a:t>
                      </a:r>
                    </a:p>
                  </a:txBody>
                  <a:tcPr marL="68580" marR="68580" marT="0" marB="0" anchor="ctr">
                    <a:solidFill>
                      <a:schemeClr val="bg1">
                        <a:lumMod val="95000"/>
                      </a:schemeClr>
                    </a:solidFill>
                  </a:tcPr>
                </a:tc>
              </a:tr>
              <a:tr h="295576">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endParaRPr>
                    </a:p>
                  </a:txBody>
                  <a:tcPr marL="68580" marR="68580" marT="0" marB="0" anchor="ctr">
                    <a:solidFill>
                      <a:schemeClr val="bg1">
                        <a:lumMod val="95000"/>
                      </a:schemeClr>
                    </a:solidFill>
                  </a:tcPr>
                </a:tc>
              </a:tr>
            </a:tbl>
          </a:graphicData>
        </a:graphic>
      </p:graphicFrame>
      <p:sp>
        <p:nvSpPr>
          <p:cNvPr id="5" name="Номер слайда 4"/>
          <p:cNvSpPr>
            <a:spLocks noGrp="1"/>
          </p:cNvSpPr>
          <p:nvPr>
            <p:ph type="sldNum" sz="quarter" idx="12"/>
          </p:nvPr>
        </p:nvSpPr>
        <p:spPr/>
        <p:txBody>
          <a:bodyPr/>
          <a:lstStyle/>
          <a:p>
            <a:fld id="{B19B0651-EE4F-4900-A07F-96A6BFA9D0F0}" type="slidenum">
              <a:rPr lang="ru-RU" smtClean="0"/>
              <a:t>5</a:t>
            </a:fld>
            <a:endParaRPr lang="ru-RU" dirty="0"/>
          </a:p>
        </p:txBody>
      </p:sp>
    </p:spTree>
    <p:extLst>
      <p:ext uri="{BB962C8B-B14F-4D97-AF65-F5344CB8AC3E}">
        <p14:creationId xmlns:p14="http://schemas.microsoft.com/office/powerpoint/2010/main" val="3189517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лья\Desktop\ростехнадзорВерхний колонтиту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6190"/>
            <a:ext cx="9906000" cy="9598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28499" y="368660"/>
            <a:ext cx="7566841" cy="959882"/>
          </a:xfrm>
        </p:spPr>
        <p:txBody>
          <a:bodyPr>
            <a:normAutofit/>
          </a:bodyPr>
          <a:lstStyle/>
          <a:p>
            <a:pPr algn="l"/>
            <a:r>
              <a:rPr lang="ru-RU" sz="1900" dirty="0">
                <a:solidFill>
                  <a:schemeClr val="bg1"/>
                </a:solidFill>
                <a:latin typeface="Lato" panose="020F0502020204030203" pitchFamily="34" charset="0"/>
                <a:cs typeface="Lato" panose="020F0502020204030203" pitchFamily="34" charset="0"/>
              </a:rPr>
              <a:t>НОВОЕ В ЗАКОНОДАТЕЛЬСТВЕ</a:t>
            </a:r>
          </a:p>
        </p:txBody>
      </p:sp>
      <p:pic>
        <p:nvPicPr>
          <p:cNvPr id="3" name="Picture 3" descr="C:\Users\Илья\Desktop\Герб цветно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6088" y="460527"/>
            <a:ext cx="734403" cy="7630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Таблица 20"/>
          <p:cNvGraphicFramePr>
            <a:graphicFrameLocks noGrp="1"/>
          </p:cNvGraphicFramePr>
          <p:nvPr>
            <p:extLst>
              <p:ext uri="{D42A27DB-BD31-4B8C-83A1-F6EECF244321}">
                <p14:modId xmlns:p14="http://schemas.microsoft.com/office/powerpoint/2010/main" val="2745478956"/>
              </p:ext>
            </p:extLst>
          </p:nvPr>
        </p:nvGraphicFramePr>
        <p:xfrm>
          <a:off x="380492" y="1448780"/>
          <a:ext cx="9361040" cy="2346960"/>
        </p:xfrm>
        <a:graphic>
          <a:graphicData uri="http://schemas.openxmlformats.org/drawingml/2006/table">
            <a:tbl>
              <a:tblPr>
                <a:tableStyleId>{5C22544A-7EE6-4342-B048-85BDC9FD1C3A}</a:tableStyleId>
              </a:tblPr>
              <a:tblGrid>
                <a:gridCol w="9361040"/>
              </a:tblGrid>
              <a:tr h="295576">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Ростехнадзора от 12.08.2015 № 312 «Об утверждении Административного регламента Федеральной службы по экологическому, технологическому и атомному надзору по предоставлению государственной услуги по утверждению деклараций безопасности поднадзорных гидротехнических сооружений, находящихся в эксплуатации»;</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 Приказ Федеральной службы по экологическому, технологическому и атомному надзору от 02.10.2015 № 394 «Об утверждении Административного регламента Федеральной службы по экологическому, технологическому и атомному надзору по предоставлению государственной услуги по выдаче разрешений на эксплуатацию гидротехнических сооружений (за исключением судоходных и портовых гидротехнических сооружений)»;</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1400" b="0" i="0" u="none" strike="noStrike" kern="1200" cap="none" normalizeH="0" baseline="0" dirty="0" smtClean="0">
                          <a:ln>
                            <a:noFill/>
                          </a:ln>
                          <a:solidFill>
                            <a:srgbClr val="000000"/>
                          </a:solidFill>
                          <a:effectLst/>
                          <a:latin typeface="Lato Light" panose="020F0402020204030203" pitchFamily="34" charset="0"/>
                          <a:ea typeface="Cambria Math" pitchFamily="18" charset="0"/>
                          <a:cs typeface="Lato Light" panose="020F0402020204030203" pitchFamily="34" charset="0"/>
                        </a:rPr>
                        <a:t>- «Административный регламент исполнения Федеральной службой по экологическому, технологическому и атомному надзору государственной функции по осуществлению  федерального государственного надзора в области безопасности гидротехнических сооружений (за исключением судоходных и портовых гидротехнических сооружений)», утвержденный приказом Федеральной службы по экологическому, технологическому и атомному надзору от 24.02.2016 № 67;</a:t>
                      </a:r>
                    </a:p>
                  </a:txBody>
                  <a:tcPr marL="68580" marR="68580" marT="0" marB="0" anchor="ctr">
                    <a:solidFill>
                      <a:schemeClr val="bg1">
                        <a:lumMod val="95000"/>
                      </a:schemeClr>
                    </a:solidFill>
                  </a:tcPr>
                </a:tc>
              </a:tr>
            </a:tbl>
          </a:graphicData>
        </a:graphic>
      </p:graphicFrame>
      <p:sp>
        <p:nvSpPr>
          <p:cNvPr id="5" name="Номер слайда 4"/>
          <p:cNvSpPr>
            <a:spLocks noGrp="1"/>
          </p:cNvSpPr>
          <p:nvPr>
            <p:ph type="sldNum" sz="quarter" idx="12"/>
          </p:nvPr>
        </p:nvSpPr>
        <p:spPr/>
        <p:txBody>
          <a:bodyPr/>
          <a:lstStyle/>
          <a:p>
            <a:fld id="{B19B0651-EE4F-4900-A07F-96A6BFA9D0F0}" type="slidenum">
              <a:rPr lang="ru-RU" smtClean="0"/>
              <a:t>6</a:t>
            </a:fld>
            <a:endParaRPr lang="ru-RU" dirty="0"/>
          </a:p>
        </p:txBody>
      </p:sp>
    </p:spTree>
    <p:extLst>
      <p:ext uri="{BB962C8B-B14F-4D97-AF65-F5344CB8AC3E}">
        <p14:creationId xmlns:p14="http://schemas.microsoft.com/office/powerpoint/2010/main" val="1198824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12883</TotalTime>
  <Words>1237</Words>
  <Application>Microsoft Office PowerPoint</Application>
  <PresentationFormat>Лист A4 (210x297 мм)</PresentationFormat>
  <Paragraphs>109</Paragraphs>
  <Slides>6</Slides>
  <Notes>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vt:i4>
      </vt:variant>
    </vt:vector>
  </HeadingPairs>
  <TitlesOfParts>
    <vt:vector size="13" baseType="lpstr">
      <vt:lpstr>Arial</vt:lpstr>
      <vt:lpstr>Lato</vt:lpstr>
      <vt:lpstr>Lato Light</vt:lpstr>
      <vt:lpstr>Cambria Math</vt:lpstr>
      <vt:lpstr>Times New Roman</vt:lpstr>
      <vt:lpstr>Calibri</vt:lpstr>
      <vt:lpstr>Тема Office</vt:lpstr>
      <vt:lpstr>НОВОЕ В ЗАКОНОДАТЕЛЬСТВЕ</vt:lpstr>
      <vt:lpstr>НОВОЕ В ЗАКОНОДАТЕЛЬСТВЕ</vt:lpstr>
      <vt:lpstr>НОВОЕ В ЗАКОНОДАТЕЛЬСТВЕ</vt:lpstr>
      <vt:lpstr>НОВОЕ В ЗАКОНОДАТЕЛЬСТВЕ</vt:lpstr>
      <vt:lpstr>НОВОЕ В ЗАКОНОДАТЕЛЬСТВЕ</vt:lpstr>
      <vt:lpstr>НОВОЕ В ЗАКОНОДАТЕЛЬСТВЕ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КОЛИЧЕСТВО ОПАСТНЫХ ПРОИЗВОДСТВЕННЫХ ОБЪЕКТОВ</dc:title>
  <dc:creator>Ксения</dc:creator>
  <cp:lastModifiedBy>Загребельная Ольга Владимировна</cp:lastModifiedBy>
  <cp:revision>748</cp:revision>
  <cp:lastPrinted>2021-01-25T08:49:00Z</cp:lastPrinted>
  <dcterms:created xsi:type="dcterms:W3CDTF">2018-02-26T10:08:29Z</dcterms:created>
  <dcterms:modified xsi:type="dcterms:W3CDTF">2021-03-02T13:52:26Z</dcterms:modified>
</cp:coreProperties>
</file>